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85" r:id="rId6"/>
    <p:sldId id="263" r:id="rId7"/>
    <p:sldId id="259" r:id="rId8"/>
    <p:sldId id="260" r:id="rId9"/>
    <p:sldId id="261" r:id="rId10"/>
    <p:sldId id="262" r:id="rId11"/>
    <p:sldId id="264" r:id="rId12"/>
    <p:sldId id="283" r:id="rId13"/>
    <p:sldId id="269" r:id="rId14"/>
    <p:sldId id="270" r:id="rId15"/>
    <p:sldId id="281" r:id="rId16"/>
    <p:sldId id="271" r:id="rId17"/>
    <p:sldId id="282" r:id="rId18"/>
    <p:sldId id="272" r:id="rId19"/>
    <p:sldId id="273" r:id="rId20"/>
    <p:sldId id="284" r:id="rId21"/>
    <p:sldId id="274" r:id="rId22"/>
    <p:sldId id="276" r:id="rId23"/>
    <p:sldId id="277" r:id="rId24"/>
    <p:sldId id="279" r:id="rId25"/>
    <p:sldId id="280" r:id="rId26"/>
    <p:sldId id="287" r:id="rId27"/>
    <p:sldId id="265" r:id="rId28"/>
    <p:sldId id="267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in the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Evaporation occurs when liquid water changes into water vapor, which is a gas.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0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 Bracelet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Now we are going to develop a model of the water cycle.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6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6" b="19399"/>
          <a:stretch/>
        </p:blipFill>
        <p:spPr bwMode="auto">
          <a:xfrm>
            <a:off x="1161420" y="1413165"/>
            <a:ext cx="6320036" cy="53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54062"/>
            <a:ext cx="7662864" cy="3865606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cloud </a:t>
            </a:r>
            <a:r>
              <a:rPr lang="en-US" sz="3600" dirty="0" smtClean="0"/>
              <a:t>is a collection of millions of tiny water droplets or ice crystals.</a:t>
            </a:r>
          </a:p>
          <a:p>
            <a:r>
              <a:rPr lang="en-US" sz="3600" dirty="0" smtClean="0"/>
              <a:t>Clouds form as </a:t>
            </a:r>
            <a:r>
              <a:rPr lang="en-US" sz="3600" dirty="0" smtClean="0">
                <a:solidFill>
                  <a:srgbClr val="FF0000"/>
                </a:solidFill>
              </a:rPr>
              <a:t>warm</a:t>
            </a:r>
            <a:r>
              <a:rPr lang="en-US" sz="3600" dirty="0" smtClean="0"/>
              <a:t> air rises and </a:t>
            </a:r>
            <a:r>
              <a:rPr lang="en-US" sz="3600" dirty="0" smtClean="0">
                <a:solidFill>
                  <a:srgbClr val="FF0000"/>
                </a:solidFill>
              </a:rPr>
              <a:t>cools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air </a:t>
            </a:r>
            <a:r>
              <a:rPr lang="en-US" sz="3600" dirty="0" smtClean="0">
                <a:solidFill>
                  <a:srgbClr val="FF0000"/>
                </a:solidFill>
              </a:rPr>
              <a:t>cools</a:t>
            </a:r>
            <a:r>
              <a:rPr lang="en-US" sz="3600" dirty="0" smtClean="0"/>
              <a:t> and becomes saturated so the water vapor changes from a </a:t>
            </a:r>
            <a:r>
              <a:rPr lang="en-US" sz="3600" dirty="0" smtClean="0">
                <a:solidFill>
                  <a:srgbClr val="FF0000"/>
                </a:solidFill>
              </a:rPr>
              <a:t>gas</a:t>
            </a:r>
            <a:r>
              <a:rPr lang="en-US" sz="3600" dirty="0" smtClean="0"/>
              <a:t> to a </a:t>
            </a:r>
            <a:r>
              <a:rPr lang="en-US" sz="3600" dirty="0" smtClean="0">
                <a:solidFill>
                  <a:srgbClr val="FF0000"/>
                </a:solidFill>
              </a:rPr>
              <a:t>liquid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Clouds are classified by their </a:t>
            </a:r>
            <a:r>
              <a:rPr lang="en-US" sz="3600" dirty="0" smtClean="0">
                <a:solidFill>
                  <a:srgbClr val="FF0000"/>
                </a:solidFill>
              </a:rPr>
              <a:t>form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height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63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Puffy, white clouds that tend to have flat bottoms.</a:t>
            </a:r>
          </a:p>
          <a:p>
            <a:r>
              <a:rPr lang="en-US" sz="3600" dirty="0" smtClean="0"/>
              <a:t>Form when warm air rises.</a:t>
            </a:r>
          </a:p>
          <a:p>
            <a:r>
              <a:rPr lang="en-US" sz="3600" dirty="0" smtClean="0"/>
              <a:t>Generally indicate fair weather, but when they get larger they produce thunderstorms.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16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Cumulonimbus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type of cumulus cloud that produces thunderstorms.</a:t>
            </a:r>
          </a:p>
          <a:p>
            <a:r>
              <a:rPr lang="en-US" sz="3600" dirty="0" smtClean="0"/>
              <a:t>Clouds that have names that include –nimbus or </a:t>
            </a:r>
            <a:r>
              <a:rPr lang="en-US" sz="3600" dirty="0" err="1" smtClean="0"/>
              <a:t>nimbo</a:t>
            </a:r>
            <a:r>
              <a:rPr lang="en-US" sz="3600" dirty="0" smtClean="0"/>
              <a:t>- are likely to produce precipitation.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1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26450"/>
            <a:ext cx="7662864" cy="398985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Form in layers.</a:t>
            </a:r>
          </a:p>
          <a:p>
            <a:r>
              <a:rPr lang="en-US" sz="3600" dirty="0" smtClean="0"/>
              <a:t>Cover large areas of the sky and often block the sun.</a:t>
            </a:r>
          </a:p>
          <a:p>
            <a:r>
              <a:rPr lang="en-US" sz="3600" dirty="0" smtClean="0"/>
              <a:t>Caused by a gentle lifting of a large body of air into the atmosphere.</a:t>
            </a:r>
          </a:p>
          <a:p>
            <a:r>
              <a:rPr lang="en-US" sz="3600" dirty="0" smtClean="0"/>
              <a:t>Fog is a stratus cloud that has formed near the ground.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33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Nimbostratus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Dark stratus clouds that usually produce light to heavy, continuous rain.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03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Cirrus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Thin, feathery, white clouds found at high altitudes.</a:t>
            </a:r>
          </a:p>
          <a:p>
            <a:r>
              <a:rPr lang="en-US" sz="3600" dirty="0" smtClean="0"/>
              <a:t>Form when the wind is strong.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11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Clouds can also be classified by the altitude at which they form.</a:t>
            </a:r>
          </a:p>
          <a:p>
            <a:r>
              <a:rPr lang="en-US" sz="3600" dirty="0" smtClean="0"/>
              <a:t>The prefix </a:t>
            </a:r>
            <a:r>
              <a:rPr lang="en-US" sz="3600" dirty="0" err="1" smtClean="0"/>
              <a:t>cirro</a:t>
            </a:r>
            <a:r>
              <a:rPr lang="en-US" sz="3600" dirty="0" smtClean="0"/>
              <a:t>- is used to describe clouds that form at high altitudes.</a:t>
            </a:r>
          </a:p>
          <a:p>
            <a:r>
              <a:rPr lang="en-US" sz="3600" dirty="0" smtClean="0"/>
              <a:t>The prefix alto- is used to describe clouds that form at middle altitudes.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31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Entry 9/17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water drops form on a cold glass of water?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14638" b="19441"/>
          <a:stretch/>
        </p:blipFill>
        <p:spPr bwMode="auto">
          <a:xfrm>
            <a:off x="1842853" y="1492870"/>
            <a:ext cx="5777148" cy="506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four main types of precipitation: rain, snow, sleet, and hail.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2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common form of precipitation.</a:t>
            </a:r>
          </a:p>
          <a:p>
            <a:r>
              <a:rPr lang="en-US" sz="3600" dirty="0" smtClean="0"/>
              <a:t>A cloud produces rain when the water drops in the cloud become large enough to fall.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20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Sleet and Snow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Sleet forms when rain falls through a layer of freezing air creating falling ice.</a:t>
            </a:r>
          </a:p>
          <a:p>
            <a:r>
              <a:rPr lang="en-US" sz="3600" dirty="0" smtClean="0"/>
              <a:t>Snow forms when temperatures are so cold that water vapor changes directly to a solid.</a:t>
            </a:r>
          </a:p>
          <a:p>
            <a:r>
              <a:rPr lang="en-US" sz="3600" dirty="0" smtClean="0"/>
              <a:t>Snow can fall as a single crystal or join to create snowflakes.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35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Balls or lumps of ice that fall from clouds.</a:t>
            </a:r>
          </a:p>
          <a:p>
            <a:r>
              <a:rPr lang="en-US" sz="3600" dirty="0" smtClean="0"/>
              <a:t>When updrafts of air in the clouds carry raindrops high in the clouds, the raindrops freeze and hail forms.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70" y="2238233"/>
            <a:ext cx="8625384" cy="421715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Write a short story that describes the travels of a water molecule from the moment it evaporates from the sea to the moment it returns to the sea.</a:t>
            </a:r>
          </a:p>
          <a:p>
            <a:r>
              <a:rPr lang="en-US" sz="3600" dirty="0" smtClean="0"/>
              <a:t>Use first person: I, me, my, mine</a:t>
            </a:r>
          </a:p>
          <a:p>
            <a:r>
              <a:rPr lang="en-US" sz="3600" dirty="0" smtClean="0"/>
              <a:t>Write in complete sentences; use quotation marks correctly.</a:t>
            </a:r>
          </a:p>
          <a:p>
            <a:r>
              <a:rPr lang="en-US" sz="3600" dirty="0" smtClean="0"/>
              <a:t>Include the following vocabulary: evaporation, condensation, precipitation, run-off, cloud (or a cloud type).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04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Vapor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300" smtClean="0"/>
              <a:t>Water Vapor is the amount of moisture in the air.</a:t>
            </a:r>
          </a:p>
          <a:p>
            <a:pPr>
              <a:lnSpc>
                <a:spcPct val="90000"/>
              </a:lnSpc>
            </a:pPr>
            <a:r>
              <a:rPr lang="en-US" sz="3300" b="1" smtClean="0"/>
              <a:t>The warmer the air, the more water vapor it can hold.</a:t>
            </a:r>
          </a:p>
          <a:p>
            <a:pPr>
              <a:lnSpc>
                <a:spcPct val="90000"/>
              </a:lnSpc>
            </a:pPr>
            <a:r>
              <a:rPr lang="en-US" sz="3300" b="1" smtClean="0"/>
              <a:t>The cooler the air, the less water vapor it can hold.</a:t>
            </a:r>
          </a:p>
        </p:txBody>
      </p:sp>
    </p:spTree>
    <p:extLst>
      <p:ext uri="{BB962C8B-B14F-4D97-AF65-F5344CB8AC3E}">
        <p14:creationId xmlns:p14="http://schemas.microsoft.com/office/powerpoint/2010/main" val="2792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Humidity and Relative </a:t>
            </a:r>
            <a:r>
              <a:rPr lang="en-US" sz="4400" dirty="0" smtClean="0"/>
              <a:t>Humidity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Humidity is the amount of water vapor in the air.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Relative humidity </a:t>
            </a:r>
            <a:r>
              <a:rPr lang="en-US" sz="3600" dirty="0" smtClean="0"/>
              <a:t>is the amount of water vapor </a:t>
            </a:r>
            <a:r>
              <a:rPr lang="en-US" sz="3600" dirty="0" smtClean="0">
                <a:solidFill>
                  <a:srgbClr val="FF0000"/>
                </a:solidFill>
              </a:rPr>
              <a:t>in the air </a:t>
            </a:r>
            <a:r>
              <a:rPr lang="en-US" sz="3600" dirty="0" smtClean="0"/>
              <a:t>compared with the </a:t>
            </a:r>
            <a:r>
              <a:rPr lang="en-US" sz="3600" dirty="0" smtClean="0">
                <a:solidFill>
                  <a:srgbClr val="FF0000"/>
                </a:solidFill>
              </a:rPr>
              <a:t>maximum</a:t>
            </a:r>
            <a:r>
              <a:rPr lang="en-US" sz="3600" dirty="0" smtClean="0"/>
              <a:t> amount of water vapor </a:t>
            </a:r>
            <a:r>
              <a:rPr lang="en-US" sz="3600" dirty="0" smtClean="0">
                <a:solidFill>
                  <a:srgbClr val="FF0000"/>
                </a:solidFill>
              </a:rPr>
              <a:t>that the air can hold </a:t>
            </a:r>
            <a:r>
              <a:rPr lang="en-US" sz="3600" dirty="0" smtClean="0"/>
              <a:t>at a certain temperature.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0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535382"/>
            <a:ext cx="8853054" cy="410094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Saturated air has a relative humidity of 100%</a:t>
            </a:r>
          </a:p>
          <a:p>
            <a:r>
              <a:rPr lang="en-US" sz="3600" dirty="0" smtClean="0"/>
              <a:t>The more water vapor in the air, the higher the relative humidity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Measured using a psychrometer </a:t>
            </a:r>
            <a:r>
              <a:rPr lang="en-US" sz="3600" dirty="0" smtClean="0"/>
              <a:t>or hygrometer and </a:t>
            </a:r>
            <a:r>
              <a:rPr lang="en-US" sz="3600" dirty="0"/>
              <a:t>a special table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2000" dirty="0" smtClean="0"/>
              <a:t>Paper towel demonstration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1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dew point is the temperature at which a gas condenses into a liquid.</a:t>
            </a:r>
          </a:p>
          <a:p>
            <a:r>
              <a:rPr lang="en-US" sz="3600" dirty="0" smtClean="0"/>
              <a:t>Condensation cannot occur until the dew point is reached.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36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Weather is the condition of the atmosphere at a certain time and place.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49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are going to work on filling in the water cycle diagram.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40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4800"/>
            <a:ext cx="87249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Water Cycle is the continuous movement of water from sources on Earth’s surface into the air, onto and over land, into the ground, and back to the surface.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15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12644"/>
            <a:ext cx="7662864" cy="352461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Condensation occurs when water vapor cools and changes from a gas to a liquid.</a:t>
            </a:r>
          </a:p>
          <a:p>
            <a:r>
              <a:rPr lang="en-US" sz="3600" dirty="0" smtClean="0"/>
              <a:t>Clouds form by this process.</a:t>
            </a:r>
          </a:p>
          <a:p>
            <a:r>
              <a:rPr lang="en-US" sz="3600" dirty="0" smtClean="0"/>
              <a:t>Condensation occurs when saturated air cools.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39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Precipitation occurs when rain, snow, sleet, or hail falls from the clouds onto Earth’s surface.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46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Runoff is water, usually from precipitation, that flows across land and collects in rivers, streams, and eventually the ocean.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06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1680</TotalTime>
  <Words>766</Words>
  <Application>Microsoft Office PowerPoint</Application>
  <PresentationFormat>On-screen Show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Genesis</vt:lpstr>
      <vt:lpstr>Water in the Air</vt:lpstr>
      <vt:lpstr>Journal Entry 9/17</vt:lpstr>
      <vt:lpstr>Weather</vt:lpstr>
      <vt:lpstr>Water Cycle</vt:lpstr>
      <vt:lpstr>PowerPoint Presentation</vt:lpstr>
      <vt:lpstr>Water Cycle</vt:lpstr>
      <vt:lpstr>Condensation</vt:lpstr>
      <vt:lpstr>Precipitation</vt:lpstr>
      <vt:lpstr>Runoff</vt:lpstr>
      <vt:lpstr>Evaporation</vt:lpstr>
      <vt:lpstr>Water Cycle Bracelet</vt:lpstr>
      <vt:lpstr>PowerPoint Presentation</vt:lpstr>
      <vt:lpstr>Clouds</vt:lpstr>
      <vt:lpstr>Cumulus Clouds</vt:lpstr>
      <vt:lpstr>Cumulonimbus</vt:lpstr>
      <vt:lpstr>Stratus Clouds</vt:lpstr>
      <vt:lpstr>Nimbostratus clouds</vt:lpstr>
      <vt:lpstr>Cirrus Clouds</vt:lpstr>
      <vt:lpstr>Clouds</vt:lpstr>
      <vt:lpstr>PowerPoint Presentation</vt:lpstr>
      <vt:lpstr>Precipitation</vt:lpstr>
      <vt:lpstr>Rain</vt:lpstr>
      <vt:lpstr>Sleet and Snow</vt:lpstr>
      <vt:lpstr>Hail</vt:lpstr>
      <vt:lpstr>Creative Writing</vt:lpstr>
      <vt:lpstr>Water Vapor</vt:lpstr>
      <vt:lpstr>Humidity and Relative Humidity</vt:lpstr>
      <vt:lpstr>Relative Humidity</vt:lpstr>
      <vt:lpstr>Dew 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in the Air</dc:title>
  <dc:creator>Jessica Wright</dc:creator>
  <cp:lastModifiedBy>Elaine Theus</cp:lastModifiedBy>
  <cp:revision>26</cp:revision>
  <dcterms:created xsi:type="dcterms:W3CDTF">2012-09-16T20:36:20Z</dcterms:created>
  <dcterms:modified xsi:type="dcterms:W3CDTF">2013-09-26T19:55:43Z</dcterms:modified>
</cp:coreProperties>
</file>