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6A32-3D94-4E88-BAF8-47D368644A9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1FE88-DF78-454D-AF99-098293A8C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6A32-3D94-4E88-BAF8-47D368644A9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1FE88-DF78-454D-AF99-098293A8C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6A32-3D94-4E88-BAF8-47D368644A9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1FE88-DF78-454D-AF99-098293A8C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6A32-3D94-4E88-BAF8-47D368644A9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1FE88-DF78-454D-AF99-098293A8C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6A32-3D94-4E88-BAF8-47D368644A9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1FE88-DF78-454D-AF99-098293A8C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6A32-3D94-4E88-BAF8-47D368644A9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1FE88-DF78-454D-AF99-098293A8C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6A32-3D94-4E88-BAF8-47D368644A9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1FE88-DF78-454D-AF99-098293A8C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6A32-3D94-4E88-BAF8-47D368644A9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1FE88-DF78-454D-AF99-098293A8C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6A32-3D94-4E88-BAF8-47D368644A9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1FE88-DF78-454D-AF99-098293A8C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6A32-3D94-4E88-BAF8-47D368644A9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1FE88-DF78-454D-AF99-098293A8C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6A32-3D94-4E88-BAF8-47D368644A9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1FE88-DF78-454D-AF99-098293A8C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566A32-3D94-4E88-BAF8-47D368644A9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F1FE88-DF78-454D-AF99-098293A8C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457200"/>
            <a:ext cx="7772400" cy="29718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Adam Smith </a:t>
            </a:r>
            <a:br>
              <a:rPr lang="en-US" sz="6000" dirty="0" smtClean="0"/>
            </a:br>
            <a:r>
              <a:rPr lang="en-US" sz="6000" dirty="0" smtClean="0"/>
              <a:t>VS </a:t>
            </a:r>
            <a:br>
              <a:rPr lang="en-US" sz="6000" dirty="0" smtClean="0"/>
            </a:br>
            <a:r>
              <a:rPr lang="en-US" sz="6000" dirty="0" smtClean="0"/>
              <a:t>Karl Marx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267200"/>
            <a:ext cx="8001000" cy="2057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Adam Smith </a:t>
            </a:r>
            <a:r>
              <a:rPr lang="en-US" sz="3200" dirty="0" smtClean="0"/>
              <a:t>and</a:t>
            </a:r>
            <a:r>
              <a:rPr lang="en-US" sz="4000" dirty="0" smtClean="0"/>
              <a:t> </a:t>
            </a:r>
            <a:r>
              <a:rPr lang="en-US" sz="4000" b="1" dirty="0" smtClean="0"/>
              <a:t>Karl Marx </a:t>
            </a:r>
            <a:r>
              <a:rPr lang="en-US" sz="3200" dirty="0" smtClean="0"/>
              <a:t> the </a:t>
            </a:r>
            <a:r>
              <a:rPr lang="en-US" sz="4000" u="sng" dirty="0" smtClean="0"/>
              <a:t>greatest economic analysts</a:t>
            </a:r>
            <a:r>
              <a:rPr lang="en-US" sz="4000" dirty="0" smtClean="0"/>
              <a:t> </a:t>
            </a:r>
            <a:r>
              <a:rPr lang="en-US" sz="3200" dirty="0" smtClean="0"/>
              <a:t>the world has ever seen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5257800"/>
            <a:ext cx="8183880" cy="777240"/>
          </a:xfrm>
        </p:spPr>
        <p:txBody>
          <a:bodyPr/>
          <a:lstStyle/>
          <a:p>
            <a:r>
              <a:rPr lang="en-US" dirty="0" smtClean="0"/>
              <a:t>Smith VS Marx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09600" y="1905000"/>
            <a:ext cx="3931920" cy="3505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000" u="sng" dirty="0" smtClean="0"/>
              <a:t>Scottish</a:t>
            </a:r>
            <a:r>
              <a:rPr lang="en-US" sz="3000" dirty="0" smtClean="0"/>
              <a:t> economist born in </a:t>
            </a:r>
            <a:r>
              <a:rPr lang="en-US" sz="3000" u="sng" dirty="0" smtClean="0"/>
              <a:t>1723</a:t>
            </a:r>
          </a:p>
          <a:p>
            <a:endParaRPr lang="en-US" sz="800" dirty="0" smtClean="0"/>
          </a:p>
          <a:p>
            <a:r>
              <a:rPr lang="en-US" sz="3500" dirty="0" smtClean="0"/>
              <a:t>Considered the father of </a:t>
            </a:r>
            <a:r>
              <a:rPr lang="en-US" sz="3500" u="sng" dirty="0" smtClean="0"/>
              <a:t>modern day economics</a:t>
            </a:r>
          </a:p>
          <a:p>
            <a:endParaRPr lang="en-US" sz="700" dirty="0" smtClean="0"/>
          </a:p>
          <a:p>
            <a:r>
              <a:rPr lang="en-US" sz="3500" dirty="0" smtClean="0"/>
              <a:t>Stated that the workers </a:t>
            </a:r>
            <a:r>
              <a:rPr lang="en-US" sz="3500" u="sng" dirty="0" smtClean="0"/>
              <a:t>always look for the best jobs and the best wages</a:t>
            </a:r>
          </a:p>
          <a:p>
            <a:endParaRPr lang="en-US" sz="700" dirty="0" smtClean="0"/>
          </a:p>
          <a:p>
            <a:r>
              <a:rPr lang="en-US" sz="3500" dirty="0" smtClean="0"/>
              <a:t>Believed in the liberty of all individuals through a </a:t>
            </a:r>
            <a:r>
              <a:rPr lang="en-US" sz="3500" u="sng" dirty="0" smtClean="0"/>
              <a:t>capitalistic</a:t>
            </a:r>
            <a:r>
              <a:rPr lang="en-US" sz="3500" dirty="0" smtClean="0"/>
              <a:t> approach</a:t>
            </a:r>
          </a:p>
          <a:p>
            <a:endParaRPr lang="en-US" sz="700" dirty="0" smtClean="0"/>
          </a:p>
          <a:p>
            <a:r>
              <a:rPr lang="en-US" sz="3500" u="sng" dirty="0" smtClean="0"/>
              <a:t>Western</a:t>
            </a:r>
            <a:r>
              <a:rPr lang="en-US" sz="3500" dirty="0" smtClean="0"/>
              <a:t> approach in his thought processing on economics</a:t>
            </a:r>
            <a:endParaRPr lang="en-US" sz="3500" dirty="0"/>
          </a:p>
        </p:txBody>
      </p:sp>
      <p:pic>
        <p:nvPicPr>
          <p:cNvPr id="10" name="Picture 9" descr="Mar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533400"/>
            <a:ext cx="1371600" cy="1371600"/>
          </a:xfrm>
          <a:prstGeom prst="rect">
            <a:avLst/>
          </a:prstGeom>
        </p:spPr>
      </p:pic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1905000"/>
            <a:ext cx="3931920" cy="3581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700" u="sng" dirty="0" smtClean="0"/>
              <a:t>German</a:t>
            </a:r>
            <a:r>
              <a:rPr lang="en-US" sz="1700" dirty="0" smtClean="0"/>
              <a:t> economist born in </a:t>
            </a:r>
            <a:r>
              <a:rPr lang="en-US" sz="1700" u="sng" dirty="0" smtClean="0"/>
              <a:t>1818</a:t>
            </a:r>
          </a:p>
          <a:p>
            <a:pPr>
              <a:lnSpc>
                <a:spcPct val="80000"/>
              </a:lnSpc>
            </a:pPr>
            <a:endParaRPr lang="en-US" sz="500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Considered the father of </a:t>
            </a:r>
            <a:r>
              <a:rPr lang="en-US" sz="1900" u="sng" dirty="0" smtClean="0"/>
              <a:t>Communism</a:t>
            </a:r>
          </a:p>
          <a:p>
            <a:pPr>
              <a:lnSpc>
                <a:spcPct val="80000"/>
              </a:lnSpc>
            </a:pPr>
            <a:endParaRPr lang="en-US" sz="500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Stated a </a:t>
            </a:r>
            <a:r>
              <a:rPr lang="en-US" sz="1900" u="sng" dirty="0" smtClean="0"/>
              <a:t>labor-wage war </a:t>
            </a:r>
            <a:r>
              <a:rPr lang="en-US" sz="1900" dirty="0" smtClean="0"/>
              <a:t>will break down society and lead to </a:t>
            </a:r>
            <a:r>
              <a:rPr lang="en-US" sz="1900" u="sng" dirty="0" smtClean="0"/>
              <a:t>the downfall of the economy</a:t>
            </a:r>
          </a:p>
          <a:p>
            <a:pPr>
              <a:lnSpc>
                <a:spcPct val="80000"/>
              </a:lnSpc>
            </a:pPr>
            <a:endParaRPr lang="en-US" sz="500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Believed in </a:t>
            </a:r>
            <a:r>
              <a:rPr lang="en-US" sz="1900" u="sng" dirty="0" smtClean="0"/>
              <a:t>individual </a:t>
            </a:r>
            <a:r>
              <a:rPr lang="en-US" sz="1900" dirty="0" smtClean="0"/>
              <a:t>freedom</a:t>
            </a:r>
          </a:p>
          <a:p>
            <a:pPr>
              <a:lnSpc>
                <a:spcPct val="80000"/>
              </a:lnSpc>
            </a:pPr>
            <a:endParaRPr lang="en-US" sz="500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Critic of capitalism and believed that </a:t>
            </a:r>
            <a:r>
              <a:rPr lang="en-US" sz="1900" u="sng" dirty="0" smtClean="0"/>
              <a:t>Socialism</a:t>
            </a:r>
            <a:r>
              <a:rPr lang="en-US" sz="1900" dirty="0" smtClean="0"/>
              <a:t> would replace capitalism.</a:t>
            </a:r>
            <a:endParaRPr lang="en-US" sz="1900" dirty="0"/>
          </a:p>
        </p:txBody>
      </p:sp>
      <p:pic>
        <p:nvPicPr>
          <p:cNvPr id="14" name="Picture 13" descr="Smi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33400"/>
            <a:ext cx="1915388" cy="134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701040"/>
          </a:xfrm>
        </p:spPr>
        <p:txBody>
          <a:bodyPr/>
          <a:lstStyle/>
          <a:p>
            <a:r>
              <a:rPr lang="en-US" dirty="0" smtClean="0"/>
              <a:t>Smith VS Marx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09600" y="1905000"/>
            <a:ext cx="3931920" cy="3352800"/>
          </a:xfrm>
        </p:spPr>
        <p:txBody>
          <a:bodyPr>
            <a:noAutofit/>
          </a:bodyPr>
          <a:lstStyle/>
          <a:p>
            <a:r>
              <a:rPr lang="en-US" sz="1700" dirty="0" smtClean="0"/>
              <a:t>Advocate of </a:t>
            </a:r>
            <a:r>
              <a:rPr lang="en-US" sz="1700" u="sng" dirty="0" smtClean="0"/>
              <a:t>free market</a:t>
            </a:r>
          </a:p>
          <a:p>
            <a:endParaRPr lang="en-US" sz="500" dirty="0" smtClean="0"/>
          </a:p>
          <a:p>
            <a:r>
              <a:rPr lang="en-US" sz="1700" dirty="0" smtClean="0"/>
              <a:t>Opinion that each person has the right to pursue happiness and he has to </a:t>
            </a:r>
            <a:r>
              <a:rPr lang="en-US" sz="1700" u="sng" dirty="0" smtClean="0"/>
              <a:t>take that in his own hands to advance within the society</a:t>
            </a:r>
          </a:p>
          <a:p>
            <a:endParaRPr lang="en-US" sz="500" dirty="0" smtClean="0"/>
          </a:p>
          <a:p>
            <a:r>
              <a:rPr lang="en-US" sz="1700" dirty="0" smtClean="0"/>
              <a:t>Published the principles of </a:t>
            </a:r>
            <a:r>
              <a:rPr lang="en-US" sz="1700" u="sng" dirty="0" smtClean="0"/>
              <a:t>Capitalism</a:t>
            </a:r>
            <a:r>
              <a:rPr lang="en-US" sz="1700" dirty="0" smtClean="0"/>
              <a:t> in his book, </a:t>
            </a:r>
            <a:r>
              <a:rPr lang="en-US" sz="1700" i="1" u="sng" dirty="0" smtClean="0"/>
              <a:t>Wealth of Nations (</a:t>
            </a:r>
            <a:r>
              <a:rPr lang="en-US" sz="1700" u="sng" dirty="0" smtClean="0"/>
              <a:t>1776)</a:t>
            </a:r>
          </a:p>
          <a:p>
            <a:endParaRPr lang="en-US" sz="500" dirty="0" smtClean="0"/>
          </a:p>
          <a:p>
            <a:r>
              <a:rPr lang="en-US" sz="1700" dirty="0" smtClean="0"/>
              <a:t>Advocate of </a:t>
            </a:r>
            <a:r>
              <a:rPr lang="en-US" sz="1700" u="sng" dirty="0" smtClean="0"/>
              <a:t>small</a:t>
            </a:r>
            <a:r>
              <a:rPr lang="en-US" sz="1700" dirty="0" smtClean="0"/>
              <a:t> government</a:t>
            </a:r>
          </a:p>
        </p:txBody>
      </p:sp>
      <p:pic>
        <p:nvPicPr>
          <p:cNvPr id="10" name="Picture 9" descr="Mar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533400"/>
            <a:ext cx="1371600" cy="1371600"/>
          </a:xfrm>
          <a:prstGeom prst="rect">
            <a:avLst/>
          </a:prstGeom>
        </p:spPr>
      </p:pic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1981200"/>
            <a:ext cx="3931920" cy="3581400"/>
          </a:xfrm>
        </p:spPr>
        <p:txBody>
          <a:bodyPr>
            <a:normAutofit fontScale="62500" lnSpcReduction="20000"/>
          </a:bodyPr>
          <a:lstStyle/>
          <a:p>
            <a:r>
              <a:rPr lang="en-US" sz="2700" dirty="0" smtClean="0"/>
              <a:t>Thought free market would make </a:t>
            </a:r>
            <a:r>
              <a:rPr lang="en-US" sz="2700" u="sng" dirty="0" smtClean="0"/>
              <a:t>the rich richer</a:t>
            </a:r>
            <a:r>
              <a:rPr lang="en-US" sz="2700" dirty="0" smtClean="0"/>
              <a:t> and the </a:t>
            </a:r>
            <a:r>
              <a:rPr lang="en-US" sz="2700" u="sng" dirty="0" smtClean="0"/>
              <a:t>poor poorer</a:t>
            </a:r>
          </a:p>
          <a:p>
            <a:endParaRPr lang="en-US" sz="700" dirty="0" smtClean="0"/>
          </a:p>
          <a:p>
            <a:r>
              <a:rPr lang="en-US" sz="2700" dirty="0" smtClean="0"/>
              <a:t>Opinion that when a person betters himself, he is </a:t>
            </a:r>
            <a:r>
              <a:rPr lang="en-US" sz="2700" u="sng" dirty="0" smtClean="0"/>
              <a:t>not improving but endangering the society</a:t>
            </a:r>
          </a:p>
          <a:p>
            <a:endParaRPr lang="en-US" sz="800" dirty="0" smtClean="0"/>
          </a:p>
          <a:p>
            <a:r>
              <a:rPr lang="en-US" sz="2700" dirty="0" smtClean="0"/>
              <a:t>Published the basic idea of </a:t>
            </a:r>
            <a:r>
              <a:rPr lang="en-US" sz="2700" u="sng" dirty="0" smtClean="0"/>
              <a:t>Communism</a:t>
            </a:r>
            <a:r>
              <a:rPr lang="en-US" sz="2700" dirty="0" smtClean="0"/>
              <a:t> through his book, </a:t>
            </a:r>
            <a:r>
              <a:rPr lang="en-US" sz="2700" i="1" u="sng" dirty="0" smtClean="0"/>
              <a:t>Communist Manifesto</a:t>
            </a:r>
            <a:r>
              <a:rPr lang="en-US" sz="2700" i="1" dirty="0" smtClean="0"/>
              <a:t>'</a:t>
            </a:r>
            <a:r>
              <a:rPr lang="en-US" sz="2700" dirty="0" smtClean="0"/>
              <a:t> (1848), which he co-authored with Frederick Engels</a:t>
            </a:r>
          </a:p>
          <a:p>
            <a:endParaRPr lang="en-US" sz="800" dirty="0" smtClean="0"/>
          </a:p>
          <a:p>
            <a:r>
              <a:rPr lang="en-US" sz="2700" dirty="0" smtClean="0"/>
              <a:t>Advocate of </a:t>
            </a:r>
            <a:r>
              <a:rPr lang="en-US" sz="2700" u="sng" dirty="0" smtClean="0"/>
              <a:t>larger</a:t>
            </a:r>
            <a:r>
              <a:rPr lang="en-US" sz="2700" dirty="0" smtClean="0"/>
              <a:t> government</a:t>
            </a:r>
          </a:p>
        </p:txBody>
      </p:sp>
      <p:pic>
        <p:nvPicPr>
          <p:cNvPr id="14" name="Picture 13" descr="Smi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33400"/>
            <a:ext cx="1915388" cy="134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1200"/>
            <a:ext cx="8183880" cy="746760"/>
          </a:xfrm>
        </p:spPr>
        <p:txBody>
          <a:bodyPr>
            <a:noAutofit/>
          </a:bodyPr>
          <a:lstStyle/>
          <a:p>
            <a:r>
              <a:rPr lang="en-US" sz="4400" dirty="0" smtClean="0"/>
              <a:t>Summary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Adam Smith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Karl Marx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46482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had stated that the workers always look for the best jobs and the best wages. 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endParaRPr lang="en-US" sz="2900" dirty="0" smtClean="0"/>
          </a:p>
          <a:p>
            <a:r>
              <a:rPr lang="en-US" sz="3600" dirty="0" smtClean="0"/>
              <a:t>believed in the liberty of all individuals through a capitalistic approach. </a:t>
            </a:r>
          </a:p>
          <a:p>
            <a:endParaRPr lang="en-US" sz="3300" dirty="0" smtClean="0"/>
          </a:p>
          <a:p>
            <a:r>
              <a:rPr lang="en-US" sz="3600" dirty="0" smtClean="0"/>
              <a:t>was of the opinion that each person has the right to pursue happiness and he has to take that in his own hands to advance within the society. 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962400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was of the opinion that a labor- wage war will break down the society and lead to the downfall of the economic composition.</a:t>
            </a:r>
          </a:p>
          <a:p>
            <a:endParaRPr lang="en-US" dirty="0" smtClean="0"/>
          </a:p>
          <a:p>
            <a:r>
              <a:rPr lang="en-US" sz="2900" dirty="0" smtClean="0"/>
              <a:t>on the contrary, believed that Socialism will replace capitalism.</a:t>
            </a:r>
          </a:p>
          <a:p>
            <a:endParaRPr lang="en-US" dirty="0" smtClean="0"/>
          </a:p>
          <a:p>
            <a:r>
              <a:rPr lang="en-US" sz="2900" dirty="0" smtClean="0"/>
              <a:t>was of the opinion, when a person betters himself he is not improving but endangering the society.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4956</TotalTime>
  <Words>268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Adam Smith  VS  Karl Marx</vt:lpstr>
      <vt:lpstr>Smith VS Marx</vt:lpstr>
      <vt:lpstr>Smith VS Marx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 Smith vs Karl Marx</dc:title>
  <dc:creator>Elaine</dc:creator>
  <cp:lastModifiedBy>Elaine Theus</cp:lastModifiedBy>
  <cp:revision>32</cp:revision>
  <dcterms:created xsi:type="dcterms:W3CDTF">2013-03-09T16:34:26Z</dcterms:created>
  <dcterms:modified xsi:type="dcterms:W3CDTF">2014-04-02T19:29:08Z</dcterms:modified>
</cp:coreProperties>
</file>