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75" r:id="rId11"/>
    <p:sldId id="264" r:id="rId12"/>
    <p:sldId id="265" r:id="rId13"/>
    <p:sldId id="276" r:id="rId14"/>
    <p:sldId id="266" r:id="rId15"/>
    <p:sldId id="267" r:id="rId16"/>
    <p:sldId id="277" r:id="rId17"/>
    <p:sldId id="268" r:id="rId18"/>
    <p:sldId id="269" r:id="rId19"/>
    <p:sldId id="278" r:id="rId20"/>
    <p:sldId id="270" r:id="rId21"/>
    <p:sldId id="271" r:id="rId22"/>
    <p:sldId id="279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6A68F-88D8-4BF1-BD95-CDA46271816B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3D20B-35CF-4171-BEE1-7F87DEBDA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36189-13BF-487F-A83B-AEBCFD5CE2CB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1AA3-6C40-40D9-9BF0-B1AD4E752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3357-9FCF-4971-B25F-1C11DF376CE9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2A52-81FB-48AC-88E2-475E94762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BFCB9-B87B-4542-B3BB-9974B9A2312B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B678-B227-42C2-A275-8CB988362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5F629-2E61-488C-928B-35F4530A5934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32A5-E3A8-46BD-8CC5-B8B293B54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7FB4-0F0E-4714-87A5-CAD8628DB2C6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726A-2199-488C-96F9-C6F94AD77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2C16-E7F2-40CC-B108-75EC6708163C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3614-690E-4E35-9C48-2DB8F0F1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BEFD-431F-48F1-B052-511A480182A8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2FA5-E0F8-4A97-9833-473A50716CBE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B327-C961-48FC-B2A3-8A9DCDAA6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EFD1-1244-486F-8B1D-B74034AB41F7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CE1B-242C-41C9-A663-0D3B0DC62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59E2-1B9E-4A95-9F23-AADF63B7A2C9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0719-A819-4832-A4CB-A2655509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BFBF-3D7B-4E2A-91C4-B211B84A3792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EBD5-AAE9-400D-9125-4ECB48D3F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06BF-055F-4997-A3BA-1532D56050AE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198E-DD6B-4295-B634-3FBAC48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F05E-E614-4211-8596-1AF2B7098671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8C546-2E1B-4AD7-8AC0-C11F5E701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EA3EA6CE-79D2-4163-8DBB-09A9F1110D84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12F145-FB4B-45B6-831C-815400574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360.com/ShowVideo.aspx?ID=148899" TargetMode="External"/><Relationship Id="rId2" Type="http://schemas.openxmlformats.org/officeDocument/2006/relationships/hyperlink" Target="http://www.learn360.com/ShowVideo.aspx?ID=12908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360.com/ShowVideo.aspx?ID=148322" TargetMode="External"/><Relationship Id="rId2" Type="http://schemas.openxmlformats.org/officeDocument/2006/relationships/hyperlink" Target="http://www.learn360.com/ShowVideo.aspx?ID=12908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360.com/ShowVideo.aspx?ID=148320" TargetMode="External"/><Relationship Id="rId2" Type="http://schemas.openxmlformats.org/officeDocument/2006/relationships/hyperlink" Target="http://www.learn360.com/ShowVideo.aspx?ID=12908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360.com/ShowVideo.aspx?ID=1489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360.com/ShowVideo.aspx?ID=14890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360.com/ShowVideo.aspx?ID=148323" TargetMode="External"/><Relationship Id="rId2" Type="http://schemas.openxmlformats.org/officeDocument/2006/relationships/hyperlink" Target="http://www.learn360.com/ShowVideo.aspx?ID=12908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404040"/>
                </a:solidFill>
              </a:rPr>
              <a:t>Simple Machines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mtClean="0">
                <a:solidFill>
                  <a:srgbClr val="404040"/>
                </a:solidFill>
              </a:rPr>
              <a:t>Week of December 17th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Pulleys Video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http://www.learn360.com/ShowVideo.aspx?ID=129085</a:t>
            </a:r>
            <a:endParaRPr lang="en-US" smtClean="0"/>
          </a:p>
          <a:p>
            <a:r>
              <a:rPr lang="en-US" smtClean="0">
                <a:hlinkClick r:id="rId3"/>
              </a:rPr>
              <a:t>http://www.learn360.com/ShowVideo.aspx?ID=148899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Wheel and Axle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simple machine consisting of two </a:t>
            </a:r>
            <a:r>
              <a:rPr lang="en-US" sz="4400" u="sng" dirty="0" smtClean="0"/>
              <a:t>circular</a:t>
            </a:r>
            <a:r>
              <a:rPr lang="en-US" sz="4400" dirty="0" smtClean="0"/>
              <a:t> objects of </a:t>
            </a:r>
            <a:r>
              <a:rPr lang="en-US" sz="4400" u="sng" dirty="0" smtClean="0"/>
              <a:t>different</a:t>
            </a:r>
            <a:r>
              <a:rPr lang="en-US" sz="4400" dirty="0" smtClean="0"/>
              <a:t> sizes; the </a:t>
            </a:r>
            <a:r>
              <a:rPr lang="en-US" sz="4400" u="sng" dirty="0" smtClean="0"/>
              <a:t>wheel</a:t>
            </a:r>
            <a:r>
              <a:rPr lang="en-US" sz="4400" dirty="0" smtClean="0"/>
              <a:t> is larger of the two </a:t>
            </a:r>
            <a:r>
              <a:rPr lang="en-US" sz="4400" u="sng" dirty="0" smtClean="0"/>
              <a:t>circular</a:t>
            </a:r>
            <a:r>
              <a:rPr lang="en-US" sz="4400" dirty="0" smtClean="0"/>
              <a:t>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Mechanical Advantage of Wheel and Axle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Can be found by dividing the </a:t>
            </a:r>
            <a:r>
              <a:rPr lang="en-US" sz="4400" u="sng" dirty="0" smtClean="0"/>
              <a:t>radius of the wheel </a:t>
            </a:r>
            <a:r>
              <a:rPr lang="en-US" sz="4400" dirty="0" smtClean="0"/>
              <a:t>by the </a:t>
            </a:r>
            <a:r>
              <a:rPr lang="en-US" sz="4400" u="sng" dirty="0" smtClean="0"/>
              <a:t>radius of the axle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MA is greater than 1 if the wheel is </a:t>
            </a:r>
            <a:r>
              <a:rPr lang="en-US" sz="4400" u="sng" dirty="0" smtClean="0"/>
              <a:t>larger</a:t>
            </a:r>
            <a:r>
              <a:rPr lang="en-US" sz="4400" dirty="0" smtClean="0"/>
              <a:t> than the axle.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Wheel and Axle Video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http://www.learn360.com/ShowVideo.aspx?ID=129084</a:t>
            </a:r>
            <a:endParaRPr lang="en-US" smtClean="0"/>
          </a:p>
          <a:p>
            <a:r>
              <a:rPr lang="en-US" smtClean="0">
                <a:hlinkClick r:id="rId3"/>
              </a:rPr>
              <a:t>http://www.learn360.com/ShowVideo.aspx?ID=148322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Inclined Planes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simple machine that is </a:t>
            </a:r>
            <a:r>
              <a:rPr lang="en-US" sz="4400" u="sng" dirty="0" smtClean="0"/>
              <a:t>a straight, slanted surface, </a:t>
            </a:r>
            <a:r>
              <a:rPr lang="en-US" sz="4400" dirty="0" smtClean="0"/>
              <a:t>which facilitates the raising of loads.</a:t>
            </a:r>
          </a:p>
          <a:p>
            <a:r>
              <a:rPr lang="en-US" sz="4400" dirty="0" smtClean="0"/>
              <a:t>A </a:t>
            </a:r>
            <a:r>
              <a:rPr lang="en-US" sz="4400" u="sng" dirty="0" smtClean="0"/>
              <a:t>ramp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Mechanical Advantage of Inclined Planes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greater the ratio of an inclined plane’s </a:t>
            </a:r>
            <a:r>
              <a:rPr lang="en-US" sz="4400" u="sng" dirty="0" smtClean="0"/>
              <a:t>length</a:t>
            </a:r>
            <a:r>
              <a:rPr lang="en-US" sz="4400" dirty="0" smtClean="0"/>
              <a:t> to its </a:t>
            </a:r>
            <a:r>
              <a:rPr lang="en-US" sz="4400" u="sng" dirty="0" smtClean="0"/>
              <a:t>height</a:t>
            </a:r>
            <a:r>
              <a:rPr lang="en-US" sz="4400" dirty="0" smtClean="0"/>
              <a:t> is, the greater the mechanical advantage.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Inclined Planes Videos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http://www.learn360.com/ShowVideo.aspx?ID=129087</a:t>
            </a:r>
            <a:endParaRPr lang="en-US" smtClean="0"/>
          </a:p>
          <a:p>
            <a:r>
              <a:rPr lang="en-US" smtClean="0">
                <a:hlinkClick r:id="rId3"/>
              </a:rPr>
              <a:t>http://www.learn360.com/ShowVideo.aspx?ID=148320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Wedges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simple machine that is made up of </a:t>
            </a:r>
            <a:r>
              <a:rPr lang="en-US" sz="4400" u="sng" dirty="0" smtClean="0"/>
              <a:t>two inclined planes</a:t>
            </a:r>
            <a:r>
              <a:rPr lang="en-US" sz="4400" dirty="0" smtClean="0"/>
              <a:t> and that </a:t>
            </a:r>
            <a:r>
              <a:rPr lang="en-US" sz="4400" u="sng" dirty="0" smtClean="0"/>
              <a:t>moves</a:t>
            </a:r>
          </a:p>
          <a:p>
            <a:r>
              <a:rPr lang="en-US" sz="4400" dirty="0" smtClean="0"/>
              <a:t>Often used for </a:t>
            </a:r>
            <a:r>
              <a:rPr lang="en-US" sz="4400" u="sng" dirty="0" smtClean="0"/>
              <a:t>cutting</a:t>
            </a:r>
            <a:r>
              <a:rPr lang="en-US" sz="4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Mechanical Advantage of Wedges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u="sng" dirty="0" smtClean="0"/>
              <a:t>longer and thinner </a:t>
            </a:r>
            <a:r>
              <a:rPr lang="en-US" sz="4400" dirty="0" smtClean="0"/>
              <a:t>the wedge is, the </a:t>
            </a:r>
            <a:r>
              <a:rPr lang="en-US" sz="4400" u="sng" dirty="0" smtClean="0"/>
              <a:t>greater</a:t>
            </a:r>
            <a:r>
              <a:rPr lang="en-US" sz="4400" dirty="0" smtClean="0"/>
              <a:t> its mechanical advantage.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Wedges Video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http://www.learn360.com/ShowVideo.aspx?ID=148907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</a:t>
            </a:r>
            <a:r>
              <a:rPr lang="en-US" sz="4400" u="sng" dirty="0" smtClean="0"/>
              <a:t>lever</a:t>
            </a:r>
            <a:r>
              <a:rPr lang="en-US" sz="4400" dirty="0" smtClean="0"/>
              <a:t> is a simple machine that consists of a </a:t>
            </a:r>
            <a:r>
              <a:rPr lang="en-US" sz="4400" u="sng" dirty="0" smtClean="0"/>
              <a:t>bar </a:t>
            </a:r>
            <a:r>
              <a:rPr lang="en-US" sz="4400" dirty="0" smtClean="0"/>
              <a:t>that pivots at a fixed point called a </a:t>
            </a:r>
            <a:r>
              <a:rPr lang="en-US" sz="4400" u="sng" dirty="0" smtClean="0"/>
              <a:t>fulcrum</a:t>
            </a:r>
            <a:r>
              <a:rPr lang="en-US" sz="4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Screws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simple machine that consists of an </a:t>
            </a:r>
            <a:r>
              <a:rPr lang="en-US" sz="4400" u="sng" dirty="0" smtClean="0"/>
              <a:t>inclined plane wrapped around a cylinder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Screws are used most commonly as </a:t>
            </a:r>
            <a:r>
              <a:rPr lang="en-US" sz="4400" u="sng" dirty="0" smtClean="0"/>
              <a:t>fasteners</a:t>
            </a:r>
            <a:r>
              <a:rPr lang="en-US" sz="4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Mechanical Advantage of Screws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u="sng" dirty="0" smtClean="0"/>
              <a:t>longer</a:t>
            </a:r>
            <a:r>
              <a:rPr lang="en-US" sz="4400" dirty="0" smtClean="0"/>
              <a:t> the spiral on a screw is and the </a:t>
            </a:r>
            <a:r>
              <a:rPr lang="en-US" sz="4400" u="sng" dirty="0" smtClean="0"/>
              <a:t>closer together </a:t>
            </a:r>
            <a:r>
              <a:rPr lang="en-US" sz="4400" dirty="0" smtClean="0"/>
              <a:t>the threads are, the </a:t>
            </a:r>
            <a:r>
              <a:rPr lang="en-US" sz="4400" u="sng" dirty="0" smtClean="0"/>
              <a:t>greater</a:t>
            </a:r>
            <a:r>
              <a:rPr lang="en-US" sz="4400" dirty="0" smtClean="0"/>
              <a:t> the screw’s mechanical advantage.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Screws Video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http://www.learn360.com/ShowVideo.aspx?ID=148905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Compound Machines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machine made of </a:t>
            </a:r>
            <a:r>
              <a:rPr lang="en-US" sz="4400" u="sng" dirty="0" smtClean="0"/>
              <a:t>more than one</a:t>
            </a:r>
            <a:r>
              <a:rPr lang="en-US" sz="4400" dirty="0" smtClean="0"/>
              <a:t> simple machine.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Mechanical Efficiency of Compound Machines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33600"/>
            <a:ext cx="7345362" cy="411797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mechanical efficiency of compound machines is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Compound machines have more moving parts and therefore more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friction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overcome.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First-Class Levers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u="sng" dirty="0" smtClean="0"/>
              <a:t>fulcrum</a:t>
            </a:r>
            <a:r>
              <a:rPr lang="en-US" sz="4400" dirty="0" smtClean="0"/>
              <a:t> is between the </a:t>
            </a:r>
            <a:r>
              <a:rPr lang="en-US" sz="4400" u="sng" dirty="0" smtClean="0"/>
              <a:t>input force </a:t>
            </a:r>
            <a:r>
              <a:rPr lang="en-US" sz="4400" dirty="0" smtClean="0"/>
              <a:t>and the </a:t>
            </a:r>
            <a:r>
              <a:rPr lang="en-US" sz="4400" u="sng" dirty="0" smtClean="0"/>
              <a:t>load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Always change the </a:t>
            </a:r>
            <a:r>
              <a:rPr lang="en-US" sz="4400" u="sng" dirty="0" smtClean="0"/>
              <a:t>direction</a:t>
            </a:r>
            <a:r>
              <a:rPr lang="en-US" sz="4400" dirty="0" smtClean="0"/>
              <a:t> of the input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Second-Class Levers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load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a second-class lever is between the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fulcrum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the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input force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not change the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direction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force, but allow for less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force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be applied.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Third-Class Levers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u="sng" dirty="0" smtClean="0"/>
              <a:t>input force </a:t>
            </a:r>
            <a:r>
              <a:rPr lang="en-US" sz="4400" dirty="0" smtClean="0"/>
              <a:t>is between the </a:t>
            </a:r>
            <a:r>
              <a:rPr lang="en-US" sz="4400" u="sng" dirty="0" smtClean="0"/>
              <a:t>fulcrum</a:t>
            </a:r>
            <a:r>
              <a:rPr lang="en-US" sz="4400" dirty="0" smtClean="0"/>
              <a:t> and the </a:t>
            </a:r>
            <a:r>
              <a:rPr lang="en-US" sz="4400" u="sng" dirty="0" smtClean="0"/>
              <a:t>load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Do not change the </a:t>
            </a:r>
            <a:r>
              <a:rPr lang="en-US" sz="4400" u="sng" dirty="0" smtClean="0"/>
              <a:t>direction</a:t>
            </a:r>
            <a:r>
              <a:rPr lang="en-US" sz="4400" dirty="0" smtClean="0"/>
              <a:t> or amount of </a:t>
            </a:r>
            <a:r>
              <a:rPr lang="en-US" sz="4400" u="sng" dirty="0" smtClean="0"/>
              <a:t>force</a:t>
            </a:r>
            <a:r>
              <a:rPr lang="en-US" sz="4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Levers Video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http://www.learn360.com/ShowVideo.aspx?ID=129086</a:t>
            </a:r>
            <a:endParaRPr lang="en-US" smtClean="0"/>
          </a:p>
          <a:p>
            <a:r>
              <a:rPr lang="en-US" smtClean="0">
                <a:hlinkClick r:id="rId3"/>
              </a:rPr>
              <a:t>http://www.learn360.com/ShowVideo.aspx?ID=148323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Pulleys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simple machine that consists of a </a:t>
            </a:r>
            <a:r>
              <a:rPr lang="en-US" sz="4400" u="sng" dirty="0" smtClean="0"/>
              <a:t>wheel</a:t>
            </a:r>
            <a:r>
              <a:rPr lang="en-US" sz="4400" dirty="0" smtClean="0"/>
              <a:t> over which </a:t>
            </a:r>
            <a:r>
              <a:rPr lang="en-US" sz="4400" u="sng" dirty="0" smtClean="0"/>
              <a:t>a rope, chain, or wire passes.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Pulleys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835150"/>
            <a:ext cx="7345362" cy="44719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fixed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pulley is attached to something that does not move; changes the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direction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force.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movable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pulley is attached to the object being moved; does not change the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direction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but increases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force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Pulleys cont.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</a:t>
            </a:r>
            <a:r>
              <a:rPr lang="en-US" sz="4400" u="sng" dirty="0" smtClean="0"/>
              <a:t>block and tackle </a:t>
            </a:r>
            <a:r>
              <a:rPr lang="en-US" sz="4400" dirty="0" smtClean="0"/>
              <a:t>is when a </a:t>
            </a:r>
            <a:r>
              <a:rPr lang="en-US" sz="4400" u="sng" dirty="0" smtClean="0"/>
              <a:t>fixed</a:t>
            </a:r>
            <a:r>
              <a:rPr lang="en-US" sz="4400" dirty="0" smtClean="0"/>
              <a:t> pulley and a </a:t>
            </a:r>
            <a:r>
              <a:rPr lang="en-US" sz="4400" u="sng" dirty="0" smtClean="0"/>
              <a:t>movable</a:t>
            </a:r>
            <a:r>
              <a:rPr lang="en-US" sz="4400" dirty="0" smtClean="0"/>
              <a:t> pulley are used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505</TotalTime>
  <Words>474</Words>
  <Application>Microsoft Office PowerPoint</Application>
  <PresentationFormat>On-screen Show (4:3)</PresentationFormat>
  <Paragraphs>61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Capital</vt:lpstr>
      <vt:lpstr>Simple Machines</vt:lpstr>
      <vt:lpstr>Levers</vt:lpstr>
      <vt:lpstr>First-Class Levers</vt:lpstr>
      <vt:lpstr>Second-Class Levers</vt:lpstr>
      <vt:lpstr>Third-Class Levers</vt:lpstr>
      <vt:lpstr>Levers Video</vt:lpstr>
      <vt:lpstr>Pulleys</vt:lpstr>
      <vt:lpstr>Types of Pulleys</vt:lpstr>
      <vt:lpstr>Types of Pulleys cont.</vt:lpstr>
      <vt:lpstr>Pulleys Video</vt:lpstr>
      <vt:lpstr>Wheel and Axle</vt:lpstr>
      <vt:lpstr>Mechanical Advantage of Wheel and Axle</vt:lpstr>
      <vt:lpstr>Wheel and Axle Video</vt:lpstr>
      <vt:lpstr>Inclined Planes</vt:lpstr>
      <vt:lpstr>Mechanical Advantage of Inclined Planes</vt:lpstr>
      <vt:lpstr>Inclined Planes Videos</vt:lpstr>
      <vt:lpstr>Wedges</vt:lpstr>
      <vt:lpstr>Mechanical Advantage of Wedges</vt:lpstr>
      <vt:lpstr>Wedges Video</vt:lpstr>
      <vt:lpstr>Screws</vt:lpstr>
      <vt:lpstr>Mechanical Advantage of Screws</vt:lpstr>
      <vt:lpstr>Screws Video</vt:lpstr>
      <vt:lpstr>Compound Machines</vt:lpstr>
      <vt:lpstr>Mechanical Efficiency of Compound Machines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Machines</dc:title>
  <dc:creator>Jessica Wright</dc:creator>
  <cp:lastModifiedBy>Elaine Theus</cp:lastModifiedBy>
  <cp:revision>17</cp:revision>
  <dcterms:created xsi:type="dcterms:W3CDTF">2012-12-09T21:38:18Z</dcterms:created>
  <dcterms:modified xsi:type="dcterms:W3CDTF">2012-12-17T20:25:44Z</dcterms:modified>
</cp:coreProperties>
</file>