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260" r:id="rId2"/>
    <p:sldId id="286" r:id="rId3"/>
    <p:sldId id="262" r:id="rId4"/>
    <p:sldId id="261" r:id="rId5"/>
    <p:sldId id="263" r:id="rId6"/>
    <p:sldId id="264" r:id="rId7"/>
    <p:sldId id="265" r:id="rId8"/>
    <p:sldId id="272" r:id="rId9"/>
    <p:sldId id="267" r:id="rId10"/>
    <p:sldId id="269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487" autoAdjust="0"/>
  </p:normalViewPr>
  <p:slideViewPr>
    <p:cSldViewPr>
      <p:cViewPr>
        <p:scale>
          <a:sx n="81" d="100"/>
          <a:sy n="81" d="100"/>
        </p:scale>
        <p:origin x="-5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6941-20FD-4C51-9036-8C20CD623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lex\Desktop\Protestant%20Reformation%20-%20BETA%202010-11\The_Black_Death.wm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Reformation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1517</a:t>
            </a:r>
          </a:p>
        </p:txBody>
      </p:sp>
      <p:pic>
        <p:nvPicPr>
          <p:cNvPr id="41984" name="Picture 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5676900" cy="4953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1430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would people start questioning the power of the Catholic church?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Now: What Renaissance Philosophy caused a look away from the Roman Catholic church?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0" y="5105400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He is </a:t>
            </a:r>
            <a:r>
              <a:rPr lang="en-US" sz="2800" dirty="0">
                <a:solidFill>
                  <a:srgbClr val="FFFF00"/>
                </a:solidFill>
              </a:rPr>
              <a:t>excommunicated </a:t>
            </a:r>
            <a:r>
              <a:rPr lang="en-US" sz="2800" dirty="0" smtClean="0">
                <a:solidFill>
                  <a:srgbClr val="FFFF00"/>
                </a:solidFill>
              </a:rPr>
              <a:t>(banned) from the church </a:t>
            </a:r>
            <a:r>
              <a:rPr lang="en-US" sz="2800" dirty="0">
                <a:solidFill>
                  <a:schemeClr val="bg1"/>
                </a:solidFill>
              </a:rPr>
              <a:t>and forced into hiding for the rest of his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Luther’s Response to the Church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124200" y="1143000"/>
            <a:ext cx="5715000" cy="3886200"/>
          </a:xfrm>
          <a:prstGeom prst="wedgeEllipseCallout">
            <a:avLst>
              <a:gd name="adj1" fmla="val -60636"/>
              <a:gd name="adj2" fmla="val -5445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NO WAY DUDE!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Hier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stehe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nicht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anders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Gott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helfe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mir</a:t>
            </a:r>
            <a:r>
              <a:rPr lang="en-US" dirty="0" smtClean="0">
                <a:solidFill>
                  <a:schemeClr val="tx1"/>
                </a:solidFill>
              </a:rPr>
              <a:t>. Amen." (</a:t>
            </a:r>
            <a:r>
              <a:rPr lang="en-US" i="1" dirty="0" smtClean="0">
                <a:solidFill>
                  <a:schemeClr val="tx1"/>
                </a:solidFill>
              </a:rPr>
              <a:t>"Here I stand. I can do nothing else. God help me.)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  Complete Worksheet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763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5638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Protestant Reformation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was the Protestant Reformation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670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006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352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352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191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What/Who?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1143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1143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953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Catholic Church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057400" cy="30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09800"/>
            <a:ext cx="2482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8325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429375" cy="617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04800"/>
            <a:ext cx="3124200" cy="4953000"/>
          </a:xfrm>
        </p:spPr>
        <p:txBody>
          <a:bodyPr/>
          <a:lstStyle/>
          <a:p>
            <a:r>
              <a:rPr lang="en-US" sz="4800" dirty="0"/>
              <a:t>What had become the biggest authority figure of the Middle Ages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he Middle Ages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1447800"/>
            <a:ext cx="31021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Catholic </a:t>
            </a:r>
            <a:b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Church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943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4400" y="228600"/>
            <a:ext cx="1723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Pope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Renaissance's effect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28800"/>
            <a:ext cx="2895600" cy="2908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689207" y="472440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Humanism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76800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19400" y="4953000"/>
            <a:ext cx="1941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Trade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066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People began to question their lives and church authority. WHY?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867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Rise of  Wealth &amp;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Middle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562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Focus on the Individual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The_Black_Deat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" y="2133600"/>
            <a:ext cx="4495800" cy="25411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4400" y="2286000"/>
            <a:ext cx="351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Plague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124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Questioned their faith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b="1" dirty="0"/>
              <a:t>Martin Luther- 1517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idx="1"/>
          </p:nvPr>
        </p:nvSpPr>
        <p:spPr>
          <a:xfrm>
            <a:off x="3200400" y="1143000"/>
            <a:ext cx="510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German monk</a:t>
            </a:r>
          </a:p>
          <a:p>
            <a:pPr>
              <a:lnSpc>
                <a:spcPct val="90000"/>
              </a:lnSpc>
            </a:pPr>
            <a:r>
              <a:rPr lang="en-US" dirty="0"/>
              <a:t>Questioned Churches practices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Sale of </a:t>
            </a:r>
            <a:r>
              <a:rPr lang="en-US" sz="3600" b="1" dirty="0">
                <a:solidFill>
                  <a:srgbClr val="FFFF00"/>
                </a:solidFill>
              </a:rPr>
              <a:t>indulgences</a:t>
            </a:r>
            <a:r>
              <a:rPr lang="en-US" sz="3600" dirty="0"/>
              <a:t> </a:t>
            </a:r>
            <a:r>
              <a:rPr lang="en-US" sz="3600" dirty="0" smtClean="0"/>
              <a:t>by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600" dirty="0" smtClean="0"/>
              <a:t>“ </a:t>
            </a:r>
            <a:r>
              <a:rPr lang="en-US" sz="3600" dirty="0"/>
              <a:t>selling forgiveness for </a:t>
            </a:r>
            <a:r>
              <a:rPr lang="en-US" sz="3600" dirty="0" smtClean="0"/>
              <a:t>sins” (</a:t>
            </a:r>
            <a:r>
              <a:rPr lang="en-US" sz="2800" dirty="0" smtClean="0"/>
              <a:t>Automatic </a:t>
            </a:r>
            <a:r>
              <a:rPr lang="en-US" sz="2800" dirty="0"/>
              <a:t>trip to heaven </a:t>
            </a:r>
            <a:r>
              <a:rPr lang="en-US" sz="2800" dirty="0" smtClean="0"/>
              <a:t>in the after-life by </a:t>
            </a:r>
            <a:r>
              <a:rPr lang="en-US" sz="2800" dirty="0" smtClean="0">
                <a:solidFill>
                  <a:srgbClr val="FFFF00"/>
                </a:solidFill>
              </a:rPr>
              <a:t>paying the church to forgive your sins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3317" name="Picture 2053" descr="http://www.covenanter.org/Luther/lu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085034" cy="451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762000"/>
          </a:xfrm>
        </p:spPr>
        <p:txBody>
          <a:bodyPr/>
          <a:lstStyle/>
          <a:p>
            <a:r>
              <a:rPr lang="en-US" sz="3600" b="1" u="sng" dirty="0"/>
              <a:t>95 </a:t>
            </a:r>
            <a:r>
              <a:rPr lang="en-US" sz="3600" b="1" u="sng" dirty="0" smtClean="0"/>
              <a:t>Theses</a:t>
            </a:r>
            <a:endParaRPr lang="en-US" sz="3600" b="1" u="sng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Luther </a:t>
            </a:r>
            <a:r>
              <a:rPr lang="en-US" dirty="0"/>
              <a:t>was so upset at church he decided to write down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95 </a:t>
            </a:r>
            <a:r>
              <a:rPr lang="en-US" dirty="0">
                <a:solidFill>
                  <a:srgbClr val="FFFF00"/>
                </a:solidFill>
              </a:rPr>
              <a:t>Theses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95 things church is doing wrong</a:t>
            </a:r>
            <a:r>
              <a:rPr lang="en-US" dirty="0"/>
              <a:t>) and nails them to the church in Wittenberg </a:t>
            </a:r>
            <a:r>
              <a:rPr lang="en-US" dirty="0" smtClean="0"/>
              <a:t>(Germany</a:t>
            </a:r>
            <a:r>
              <a:rPr lang="en-US" dirty="0"/>
              <a:t>)</a:t>
            </a:r>
          </a:p>
        </p:txBody>
      </p:sp>
      <p:pic>
        <p:nvPicPr>
          <p:cNvPr id="14341" name="Picture 5" descr="http://unalienablerights.us/gallery/albums/christian/Luther_Wittenberg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519488" cy="4303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1014412"/>
          </a:xfrm>
        </p:spPr>
        <p:txBody>
          <a:bodyPr/>
          <a:lstStyle/>
          <a:p>
            <a:r>
              <a:rPr lang="en-US"/>
              <a:t>How did this become such a big deal?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990600"/>
            <a:ext cx="4495800" cy="2971800"/>
          </a:xfrm>
        </p:spPr>
        <p:txBody>
          <a:bodyPr/>
          <a:lstStyle/>
          <a:p>
            <a:r>
              <a:rPr lang="en-US" dirty="0" smtClean="0"/>
              <a:t>Effect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printing press </a:t>
            </a:r>
            <a:r>
              <a:rPr lang="en-US" dirty="0" smtClean="0">
                <a:solidFill>
                  <a:srgbClr val="FFFF00"/>
                </a:solidFill>
              </a:rPr>
              <a:t>– ideas are spread faster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Opened people’s eyes to church </a:t>
            </a:r>
            <a:r>
              <a:rPr lang="en-US" dirty="0" smtClean="0"/>
              <a:t>malpractices (wrong doings)</a:t>
            </a:r>
            <a:endParaRPr lang="en-US" dirty="0"/>
          </a:p>
          <a:p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813372" cy="461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488487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Luther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“Faith Alone” will save you</a:t>
            </a:r>
          </a:p>
          <a:p>
            <a:r>
              <a:rPr lang="en-US" dirty="0"/>
              <a:t>All should read the Bible in their own vernacular (language)</a:t>
            </a:r>
          </a:p>
          <a:p>
            <a:r>
              <a:rPr lang="en-US" dirty="0"/>
              <a:t>Priests do not have special powers</a:t>
            </a:r>
          </a:p>
          <a:p>
            <a:r>
              <a:rPr lang="en-US" dirty="0"/>
              <a:t>Simplify the sacraments to baptism and communion</a:t>
            </a:r>
          </a:p>
          <a:p>
            <a:r>
              <a:rPr lang="en-US" dirty="0"/>
              <a:t>Religious Education for </a:t>
            </a:r>
            <a:r>
              <a:rPr lang="en-US" dirty="0" smtClean="0"/>
              <a:t>all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455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00800" y="12954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Yup! Punish Him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3048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Nope!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Church’s </a:t>
            </a:r>
            <a:r>
              <a:rPr lang="en-US" dirty="0" smtClean="0"/>
              <a:t>Reaction?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Want Martin Luther to recant (take back) what he said @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/>
              <a:t>Diet </a:t>
            </a:r>
            <a:r>
              <a:rPr lang="en-US" sz="2800" b="1" i="1" dirty="0"/>
              <a:t>of Worms</a:t>
            </a:r>
          </a:p>
          <a:p>
            <a:pPr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FFFF00"/>
                </a:solidFill>
              </a:rPr>
              <a:t>Diet </a:t>
            </a:r>
            <a:r>
              <a:rPr lang="en-US" b="1" i="1" dirty="0"/>
              <a:t>– </a:t>
            </a:r>
            <a:r>
              <a:rPr lang="en-US" b="1" i="1" dirty="0">
                <a:solidFill>
                  <a:srgbClr val="FFFF00"/>
                </a:solidFill>
              </a:rPr>
              <a:t>group/assembly</a:t>
            </a:r>
          </a:p>
          <a:p>
            <a:pPr lvl="1">
              <a:lnSpc>
                <a:spcPct val="90000"/>
              </a:lnSpc>
            </a:pPr>
            <a:r>
              <a:rPr lang="en-US" b="1" i="1" dirty="0"/>
              <a:t>Worms is a place in Germany</a:t>
            </a:r>
          </a:p>
        </p:txBody>
      </p:sp>
      <p:pic>
        <p:nvPicPr>
          <p:cNvPr id="17413" name="Picture 5" descr="http://www.boisestate.edu/courses/reformation/images/reformers/lutheratwor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4995863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6172200" y="228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 him say what he wants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1219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let him get away with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771</TotalTime>
  <Words>291</Words>
  <Application>Microsoft Office PowerPoint</Application>
  <PresentationFormat>On-screen Show (4:3)</PresentationFormat>
  <Paragraphs>62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education74</vt:lpstr>
      <vt:lpstr>Protestant Reformation 1517</vt:lpstr>
      <vt:lpstr>PowerPoint Presentation</vt:lpstr>
      <vt:lpstr>What had become the biggest authority figure of the Middle Ages?</vt:lpstr>
      <vt:lpstr>Renaissance's effect</vt:lpstr>
      <vt:lpstr>Martin Luther- 1517</vt:lpstr>
      <vt:lpstr>95 Theses</vt:lpstr>
      <vt:lpstr>How did this become such a big deal?</vt:lpstr>
      <vt:lpstr>Martin Luther</vt:lpstr>
      <vt:lpstr>Church’s Reaction?</vt:lpstr>
      <vt:lpstr>PowerPoint Presentation</vt:lpstr>
      <vt:lpstr>PowerPoint Presentation</vt:lpstr>
    </vt:vector>
  </TitlesOfParts>
  <Company>ESM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1517</dc:title>
  <dc:creator>russellt</dc:creator>
  <cp:lastModifiedBy>Karen</cp:lastModifiedBy>
  <cp:revision>15</cp:revision>
  <dcterms:created xsi:type="dcterms:W3CDTF">2008-01-25T15:09:46Z</dcterms:created>
  <dcterms:modified xsi:type="dcterms:W3CDTF">2012-11-10T15:55:56Z</dcterms:modified>
</cp:coreProperties>
</file>