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8F24D-EB19-4AE0-B015-2BEA6D5224F2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Microscopes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892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focus light through the stage to the eye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77679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Diaphragm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Regulates the light coming through the stage opening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3999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Used to tilt, lift, and carry microscope.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6621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Adjustment Knob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Focuses for details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8066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Coarse Adjustment Knob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Moves the body tube or stage up </a:t>
            </a:r>
            <a:r>
              <a:rPr lang="en-US" sz="4000" smtClean="0"/>
              <a:t>and down.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xmlns="" val="224170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Eyepiece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view and help magnify the object.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5541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Tube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Connects the eyepiece to the objective lenses.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9595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Nosepiece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Holds two or more objective lenses and can be rotated to easily change power.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1356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Power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For initial viewing of an object, usually 4x or 5x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68932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Power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For powerful detailed magnification, usually 40x – 43x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22333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Place for viewing the slide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965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Clips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Holds slides in position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66833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Support, carry microscope with one hand under the base and one hand around the arm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6009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8</TotalTime>
  <Words>140</Words>
  <Application>Microsoft Macintosh PowerPoint</Application>
  <PresentationFormat>On-screen Show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Folio</vt:lpstr>
      <vt:lpstr>Microscopes</vt:lpstr>
      <vt:lpstr>Eyepiece</vt:lpstr>
      <vt:lpstr>Body Tube</vt:lpstr>
      <vt:lpstr>Nosepiece</vt:lpstr>
      <vt:lpstr>Low Power Objective</vt:lpstr>
      <vt:lpstr>High Power Objective</vt:lpstr>
      <vt:lpstr>Stage</vt:lpstr>
      <vt:lpstr>Stage Clips</vt:lpstr>
      <vt:lpstr>Base</vt:lpstr>
      <vt:lpstr>Mirror</vt:lpstr>
      <vt:lpstr>Diaphragm</vt:lpstr>
      <vt:lpstr>Arm</vt:lpstr>
      <vt:lpstr>Fine Adjustment Knob</vt:lpstr>
      <vt:lpstr>Coarse Adjustment Knob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Microscopes</dc:title>
  <dc:creator>Jessica Wright</dc:creator>
  <cp:lastModifiedBy>Elaine Theus</cp:lastModifiedBy>
  <cp:revision>2</cp:revision>
  <dcterms:created xsi:type="dcterms:W3CDTF">2013-01-13T19:29:34Z</dcterms:created>
  <dcterms:modified xsi:type="dcterms:W3CDTF">2013-01-14T00:27:15Z</dcterms:modified>
</cp:coreProperties>
</file>