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D0065BE-0657-4A47-90AD-C21C55E16B19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C7EAB0C-2220-4D0E-A0DD-DB7FA0F742F4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3416D63-31BF-4B94-B6C5-E20B2C63F515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47D2193-4505-4A75-99BB-880C6989A757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5,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and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88214"/>
            <a:ext cx="7556313" cy="4737949"/>
          </a:xfrm>
        </p:spPr>
        <p:txBody>
          <a:bodyPr>
            <a:noAutofit/>
          </a:bodyPr>
          <a:lstStyle/>
          <a:p>
            <a:r>
              <a:rPr lang="en-US" sz="2400" dirty="0" smtClean="0"/>
              <a:t>Make a foldable by folding two pieces of paper and stapling the ends. Watch teacher for example.</a:t>
            </a:r>
          </a:p>
          <a:p>
            <a:r>
              <a:rPr lang="en-US" sz="2400" dirty="0" smtClean="0"/>
              <a:t>You should have four tabs and four sections available for writing</a:t>
            </a:r>
          </a:p>
          <a:p>
            <a:r>
              <a:rPr lang="en-US" sz="2400" dirty="0" smtClean="0"/>
              <a:t>Title the foldable: Measurement and Tools</a:t>
            </a:r>
          </a:p>
          <a:p>
            <a:r>
              <a:rPr lang="en-US" sz="2400" dirty="0" smtClean="0"/>
              <a:t>Label each tab of the four tabs:</a:t>
            </a:r>
          </a:p>
          <a:p>
            <a:pPr lvl="2"/>
            <a:r>
              <a:rPr lang="en-US" sz="2400" dirty="0" smtClean="0"/>
              <a:t>Length</a:t>
            </a:r>
          </a:p>
          <a:p>
            <a:pPr lvl="2"/>
            <a:r>
              <a:rPr lang="en-US" sz="2400" dirty="0" smtClean="0"/>
              <a:t>Volume / Area (Split the section in half)</a:t>
            </a:r>
          </a:p>
          <a:p>
            <a:pPr lvl="2"/>
            <a:r>
              <a:rPr lang="en-US" sz="2400" dirty="0" smtClean="0"/>
              <a:t>Mass</a:t>
            </a:r>
          </a:p>
          <a:p>
            <a:pPr lvl="2"/>
            <a:r>
              <a:rPr lang="en-US" sz="2400" dirty="0" smtClean="0"/>
              <a:t>Temperature / Time (Split the section in half)</a:t>
            </a:r>
          </a:p>
        </p:txBody>
      </p:sp>
    </p:spTree>
    <p:extLst>
      <p:ext uri="{BB962C8B-B14F-4D97-AF65-F5344CB8AC3E}">
        <p14:creationId xmlns:p14="http://schemas.microsoft.com/office/powerpoint/2010/main" val="4796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each section, draw a picture of the tools used to carry-out each measurement.</a:t>
            </a:r>
          </a:p>
          <a:p>
            <a:r>
              <a:rPr lang="en-US" sz="2800" dirty="0" smtClean="0"/>
              <a:t>Record any units used for the measurement.</a:t>
            </a:r>
          </a:p>
          <a:p>
            <a:r>
              <a:rPr lang="en-US" sz="2800" dirty="0" smtClean="0"/>
              <a:t>Record any pertinent equations or other information. </a:t>
            </a:r>
          </a:p>
          <a:p>
            <a:r>
              <a:rPr lang="en-US" sz="2800" dirty="0" smtClean="0"/>
              <a:t>Use the internet to </a:t>
            </a:r>
            <a:r>
              <a:rPr lang="en-US" sz="2800" smtClean="0"/>
              <a:t>find information.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20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 smtClean="0"/>
              <a:t>EYE PROTECTION</a:t>
            </a:r>
          </a:p>
          <a:p>
            <a:pPr lvl="2"/>
            <a:r>
              <a:rPr lang="en-US" dirty="0" smtClean="0"/>
              <a:t>Wear safety goggles and </a:t>
            </a:r>
            <a:r>
              <a:rPr lang="en-US" smtClean="0"/>
              <a:t>know </a:t>
            </a:r>
            <a:r>
              <a:rPr lang="en-US" smtClean="0"/>
              <a:t>where </a:t>
            </a:r>
            <a:r>
              <a:rPr lang="en-US" dirty="0" smtClean="0"/>
              <a:t>the eyewash station is located.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r>
              <a:rPr lang="en-US" dirty="0" smtClean="0"/>
              <a:t>CLOTHING PROTECTION</a:t>
            </a:r>
          </a:p>
          <a:p>
            <a:pPr lvl="2"/>
            <a:r>
              <a:rPr lang="en-US" dirty="0" smtClean="0"/>
              <a:t>Wear a lab apron to protect clothing. Tie back long hair and secure loose clothing or jewelry.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HAND SAFETY</a:t>
            </a:r>
          </a:p>
          <a:p>
            <a:pPr lvl="2"/>
            <a:r>
              <a:rPr lang="en-US" dirty="0" smtClean="0"/>
              <a:t>Wear latex gloves to protect yourself from chemicals.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r>
              <a:rPr lang="en-US" dirty="0" smtClean="0"/>
              <a:t>HEATING SAFETY</a:t>
            </a:r>
          </a:p>
          <a:p>
            <a:pPr lvl="2"/>
            <a:r>
              <a:rPr lang="en-US" dirty="0" smtClean="0"/>
              <a:t>Wear safety goggles when using hot equipment. Never leave hot equipment unattended. Wire coils heat up rapidly.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Symbols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r>
              <a:rPr lang="en-US" dirty="0" smtClean="0"/>
              <a:t>CHEMICAL SAFETY</a:t>
            </a:r>
          </a:p>
          <a:p>
            <a:pPr lvl="2"/>
            <a:r>
              <a:rPr lang="en-US" dirty="0" smtClean="0"/>
              <a:t>Never taste chemicals. If a chemical gets on your skin rinse thoroughly and tell your teacher if a chemical is spilled.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r>
              <a:rPr lang="en-US" dirty="0" smtClean="0"/>
              <a:t>ANIMAL SAFETY</a:t>
            </a:r>
          </a:p>
          <a:p>
            <a:pPr lvl="2"/>
            <a:r>
              <a:rPr lang="en-US" dirty="0" smtClean="0"/>
              <a:t>Wash your hands thoroughly after handling any animal.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ELECTRICAL SAFETY</a:t>
            </a:r>
          </a:p>
          <a:p>
            <a:pPr lvl="2"/>
            <a:r>
              <a:rPr lang="en-US" dirty="0" smtClean="0"/>
              <a:t>Items conducting electricity could become hot. Never use electricity near water. Only close a circuit with the teacher’s approval.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r>
              <a:rPr lang="en-US" dirty="0" smtClean="0"/>
              <a:t>SHARP/POINTED OBJECTS</a:t>
            </a:r>
          </a:p>
          <a:p>
            <a:pPr lvl="2"/>
            <a:r>
              <a:rPr lang="en-US" dirty="0" smtClean="0"/>
              <a:t>Use sharp instruments with extreme care. Do not cut an object while holding it in your hands.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versions of the contract</a:t>
            </a:r>
          </a:p>
          <a:p>
            <a:r>
              <a:rPr lang="en-US" sz="2800" dirty="0" smtClean="0"/>
              <a:t>Both must be read and signed by both you and your parent/ guardian.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44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284</TotalTime>
  <Words>291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Measurement and Safety</vt:lpstr>
      <vt:lpstr>Measurement Foldable</vt:lpstr>
      <vt:lpstr>Measurement Foldable</vt:lpstr>
      <vt:lpstr>Safety</vt:lpstr>
      <vt:lpstr>Safety Symbols</vt:lpstr>
      <vt:lpstr>Safety Symbols</vt:lpstr>
      <vt:lpstr>Safety Contract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and Safety</dc:title>
  <dc:creator>Jessica Wright</dc:creator>
  <cp:lastModifiedBy>Elaine Theus</cp:lastModifiedBy>
  <cp:revision>9</cp:revision>
  <dcterms:created xsi:type="dcterms:W3CDTF">2012-09-02T20:09:34Z</dcterms:created>
  <dcterms:modified xsi:type="dcterms:W3CDTF">2013-09-05T15:57:47Z</dcterms:modified>
</cp:coreProperties>
</file>