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October 7,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October 7,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October 7,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October 7,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October 7,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October 7,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October 7,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October 7, 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October 7,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October 7,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October 7,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October 7, 2012</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Matter in Motion</a:t>
            </a:r>
            <a:endParaRPr lang="en-US" dirty="0"/>
          </a:p>
        </p:txBody>
      </p:sp>
      <p:sp>
        <p:nvSpPr>
          <p:cNvPr id="3" name="Subtitle 2"/>
          <p:cNvSpPr>
            <a:spLocks noGrp="1"/>
          </p:cNvSpPr>
          <p:nvPr>
            <p:ph type="subTitle" idx="1"/>
          </p:nvPr>
        </p:nvSpPr>
        <p:spPr/>
        <p:txBody>
          <a:bodyPr/>
          <a:lstStyle/>
          <a:p>
            <a:r>
              <a:rPr lang="en-US" dirty="0" smtClean="0"/>
              <a:t>Week 7</a:t>
            </a:r>
            <a:endParaRPr lang="en-US" dirty="0"/>
          </a:p>
        </p:txBody>
      </p:sp>
    </p:spTree>
    <p:extLst>
      <p:ext uri="{BB962C8B-B14F-4D97-AF65-F5344CB8AC3E}">
        <p14:creationId xmlns:p14="http://schemas.microsoft.com/office/powerpoint/2010/main" xmlns="" val="510763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Changing velocity</a:t>
            </a:r>
            <a:endParaRPr lang="en-US" sz="4400" dirty="0"/>
          </a:p>
        </p:txBody>
      </p:sp>
      <p:sp>
        <p:nvSpPr>
          <p:cNvPr id="3" name="Content Placeholder 2"/>
          <p:cNvSpPr>
            <a:spLocks noGrp="1"/>
          </p:cNvSpPr>
          <p:nvPr>
            <p:ph idx="1"/>
          </p:nvPr>
        </p:nvSpPr>
        <p:spPr/>
        <p:txBody>
          <a:bodyPr>
            <a:normAutofit/>
          </a:bodyPr>
          <a:lstStyle/>
          <a:p>
            <a:r>
              <a:rPr lang="en-US" sz="4000" dirty="0" smtClean="0"/>
              <a:t>An object’s velocity changes if either its speed or direction changes.</a:t>
            </a:r>
          </a:p>
          <a:p>
            <a:r>
              <a:rPr lang="en-US" sz="4000" dirty="0" smtClean="0"/>
              <a:t>Constant velocity is always motion along a straight line.</a:t>
            </a:r>
            <a:endParaRPr lang="en-US" sz="4000" dirty="0"/>
          </a:p>
        </p:txBody>
      </p:sp>
    </p:spTree>
    <p:extLst>
      <p:ext uri="{BB962C8B-B14F-4D97-AF65-F5344CB8AC3E}">
        <p14:creationId xmlns:p14="http://schemas.microsoft.com/office/powerpoint/2010/main" xmlns="" val="262099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Is the velocity changing?</a:t>
            </a:r>
            <a:endParaRPr lang="en-US" sz="4400" dirty="0"/>
          </a:p>
        </p:txBody>
      </p:sp>
      <p:sp>
        <p:nvSpPr>
          <p:cNvPr id="3" name="Content Placeholder 2"/>
          <p:cNvSpPr>
            <a:spLocks noGrp="1"/>
          </p:cNvSpPr>
          <p:nvPr>
            <p:ph idx="1"/>
          </p:nvPr>
        </p:nvSpPr>
        <p:spPr/>
        <p:txBody>
          <a:bodyPr>
            <a:normAutofit fontScale="92500" lnSpcReduction="20000"/>
          </a:bodyPr>
          <a:lstStyle/>
          <a:p>
            <a:r>
              <a:rPr lang="en-US" sz="4000" dirty="0" smtClean="0"/>
              <a:t>A bus traveling at 15m/s south speeds up to 20m/s south.</a:t>
            </a:r>
          </a:p>
          <a:p>
            <a:r>
              <a:rPr lang="en-US" sz="4000" dirty="0" smtClean="0"/>
              <a:t>A bus continues to travel at the same speed but changes direction to travel east.</a:t>
            </a:r>
          </a:p>
          <a:p>
            <a:r>
              <a:rPr lang="en-US" sz="4000" dirty="0" smtClean="0"/>
              <a:t>A bus slows down at the same time that it swerves north to avoid a cat.</a:t>
            </a:r>
            <a:endParaRPr lang="en-US" sz="4000" dirty="0"/>
          </a:p>
        </p:txBody>
      </p:sp>
    </p:spTree>
    <p:extLst>
      <p:ext uri="{BB962C8B-B14F-4D97-AF65-F5344CB8AC3E}">
        <p14:creationId xmlns:p14="http://schemas.microsoft.com/office/powerpoint/2010/main" xmlns="" val="3734552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691764"/>
          </a:xfrm>
        </p:spPr>
        <p:txBody>
          <a:bodyPr>
            <a:normAutofit fontScale="90000"/>
          </a:bodyPr>
          <a:lstStyle/>
          <a:p>
            <a:r>
              <a:rPr lang="en-US" sz="4400" dirty="0" smtClean="0"/>
              <a:t>Combining velocities</a:t>
            </a:r>
            <a:endParaRPr lang="en-US" sz="4400" dirty="0"/>
          </a:p>
        </p:txBody>
      </p:sp>
      <p:sp>
        <p:nvSpPr>
          <p:cNvPr id="3" name="Content Placeholder 2"/>
          <p:cNvSpPr>
            <a:spLocks noGrp="1"/>
          </p:cNvSpPr>
          <p:nvPr>
            <p:ph idx="1"/>
          </p:nvPr>
        </p:nvSpPr>
        <p:spPr>
          <a:xfrm>
            <a:off x="685800" y="966402"/>
            <a:ext cx="7772400" cy="4721562"/>
          </a:xfrm>
        </p:spPr>
        <p:txBody>
          <a:bodyPr>
            <a:noAutofit/>
          </a:bodyPr>
          <a:lstStyle/>
          <a:p>
            <a:r>
              <a:rPr lang="en-US" sz="3200" dirty="0" smtClean="0"/>
              <a:t>Resultant velocity is the result of combining velocities.</a:t>
            </a:r>
          </a:p>
          <a:p>
            <a:r>
              <a:rPr lang="en-US" sz="3200" dirty="0" smtClean="0"/>
              <a:t>When you combine two velocities that are in the same direction, add them together to find the resultant velocity.</a:t>
            </a:r>
          </a:p>
          <a:p>
            <a:r>
              <a:rPr lang="en-US" sz="3200" dirty="0" smtClean="0"/>
              <a:t>When you combine two velocities that are in opposite directions, subtract the smaller velocity from the larger velocity to find the resultant velocity. The resultant velocity is in the direction of the larger velocity.</a:t>
            </a:r>
            <a:endParaRPr lang="en-US" sz="3200" dirty="0"/>
          </a:p>
        </p:txBody>
      </p:sp>
    </p:spTree>
    <p:extLst>
      <p:ext uri="{BB962C8B-B14F-4D97-AF65-F5344CB8AC3E}">
        <p14:creationId xmlns:p14="http://schemas.microsoft.com/office/powerpoint/2010/main" xmlns="" val="2941540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Acceleration</a:t>
            </a:r>
            <a:endParaRPr lang="en-US" sz="4400" dirty="0"/>
          </a:p>
        </p:txBody>
      </p:sp>
      <p:sp>
        <p:nvSpPr>
          <p:cNvPr id="3" name="Content Placeholder 2"/>
          <p:cNvSpPr>
            <a:spLocks noGrp="1"/>
          </p:cNvSpPr>
          <p:nvPr>
            <p:ph idx="1"/>
          </p:nvPr>
        </p:nvSpPr>
        <p:spPr/>
        <p:txBody>
          <a:bodyPr>
            <a:normAutofit lnSpcReduction="10000"/>
          </a:bodyPr>
          <a:lstStyle/>
          <a:p>
            <a:r>
              <a:rPr lang="en-US" sz="4000" dirty="0" smtClean="0"/>
              <a:t>The rate at which velocity changes over time</a:t>
            </a:r>
          </a:p>
          <a:p>
            <a:r>
              <a:rPr lang="en-US" sz="4000" dirty="0" smtClean="0"/>
              <a:t>An object accelerates if its speed, direction, or both change.</a:t>
            </a:r>
          </a:p>
          <a:p>
            <a:r>
              <a:rPr lang="en-US" sz="4000" dirty="0" smtClean="0"/>
              <a:t>The faster the velocity changes, the greater the acceleration is.</a:t>
            </a:r>
            <a:endParaRPr lang="en-US" sz="4000" dirty="0"/>
          </a:p>
        </p:txBody>
      </p:sp>
    </p:spTree>
    <p:extLst>
      <p:ext uri="{BB962C8B-B14F-4D97-AF65-F5344CB8AC3E}">
        <p14:creationId xmlns:p14="http://schemas.microsoft.com/office/powerpoint/2010/main" xmlns="" val="3914364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Acceleration</a:t>
            </a:r>
            <a:endParaRPr lang="en-US" sz="4400" dirty="0"/>
          </a:p>
        </p:txBody>
      </p:sp>
      <p:sp>
        <p:nvSpPr>
          <p:cNvPr id="3" name="Content Placeholder 2"/>
          <p:cNvSpPr>
            <a:spLocks noGrp="1"/>
          </p:cNvSpPr>
          <p:nvPr>
            <p:ph idx="1"/>
          </p:nvPr>
        </p:nvSpPr>
        <p:spPr/>
        <p:txBody>
          <a:bodyPr>
            <a:normAutofit lnSpcReduction="10000"/>
          </a:bodyPr>
          <a:lstStyle/>
          <a:p>
            <a:r>
              <a:rPr lang="en-US" sz="4000" dirty="0" smtClean="0"/>
              <a:t>An increase in velocity is commonly called positive acceleration.</a:t>
            </a:r>
          </a:p>
          <a:p>
            <a:r>
              <a:rPr lang="en-US" sz="4000" dirty="0" smtClean="0"/>
              <a:t>A decrease in velocity is commonly called negative acceleration or deceleration.</a:t>
            </a:r>
            <a:endParaRPr lang="en-US" sz="4000" dirty="0"/>
          </a:p>
        </p:txBody>
      </p:sp>
    </p:spTree>
    <p:extLst>
      <p:ext uri="{BB962C8B-B14F-4D97-AF65-F5344CB8AC3E}">
        <p14:creationId xmlns:p14="http://schemas.microsoft.com/office/powerpoint/2010/main" xmlns="" val="4110647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Average Acceleration</a:t>
            </a:r>
            <a:endParaRPr lang="en-US" sz="4400" dirty="0"/>
          </a:p>
        </p:txBody>
      </p:sp>
      <p:sp>
        <p:nvSpPr>
          <p:cNvPr id="3" name="Content Placeholder 2"/>
          <p:cNvSpPr>
            <a:spLocks noGrp="1"/>
          </p:cNvSpPr>
          <p:nvPr>
            <p:ph idx="1"/>
          </p:nvPr>
        </p:nvSpPr>
        <p:spPr/>
        <p:txBody>
          <a:bodyPr>
            <a:normAutofit/>
          </a:bodyPr>
          <a:lstStyle/>
          <a:p>
            <a:r>
              <a:rPr lang="en-US" sz="4000" dirty="0" smtClean="0"/>
              <a:t>Average acceleration = (final velocity – starting velocity) / (time it takes to change velocity)</a:t>
            </a:r>
          </a:p>
          <a:p>
            <a:endParaRPr lang="en-US" sz="4000" dirty="0"/>
          </a:p>
          <a:p>
            <a:r>
              <a:rPr lang="en-US" sz="4000" dirty="0" smtClean="0"/>
              <a:t>Units: (m/s)/s or (m/s</a:t>
            </a:r>
            <a:r>
              <a:rPr lang="en-US" sz="4000" baseline="30000" dirty="0" smtClean="0"/>
              <a:t>2</a:t>
            </a:r>
            <a:r>
              <a:rPr lang="en-US" sz="4000" dirty="0" smtClean="0"/>
              <a:t>)</a:t>
            </a:r>
            <a:endParaRPr lang="en-US" sz="4000" baseline="30000" dirty="0"/>
          </a:p>
        </p:txBody>
      </p:sp>
    </p:spTree>
    <p:extLst>
      <p:ext uri="{BB962C8B-B14F-4D97-AF65-F5344CB8AC3E}">
        <p14:creationId xmlns:p14="http://schemas.microsoft.com/office/powerpoint/2010/main" xmlns="" val="1168957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Graphing Acceleration and Velocity</a:t>
            </a:r>
            <a:endParaRPr lang="en-US" sz="4400" dirty="0"/>
          </a:p>
        </p:txBody>
      </p:sp>
      <p:sp>
        <p:nvSpPr>
          <p:cNvPr id="3" name="Content Placeholder 2"/>
          <p:cNvSpPr>
            <a:spLocks noGrp="1"/>
          </p:cNvSpPr>
          <p:nvPr>
            <p:ph idx="1"/>
          </p:nvPr>
        </p:nvSpPr>
        <p:spPr/>
        <p:txBody>
          <a:bodyPr>
            <a:normAutofit/>
          </a:bodyPr>
          <a:lstStyle/>
          <a:p>
            <a:r>
              <a:rPr lang="en-US" sz="4000" dirty="0" smtClean="0"/>
              <a:t>Graphing velocity: Time vs. distance</a:t>
            </a:r>
          </a:p>
          <a:p>
            <a:endParaRPr lang="en-US" sz="4000" dirty="0"/>
          </a:p>
          <a:p>
            <a:r>
              <a:rPr lang="en-US" sz="4000" dirty="0" smtClean="0"/>
              <a:t>Graphing acceleration: Time vs. velocity</a:t>
            </a:r>
            <a:endParaRPr lang="en-US" sz="4000" dirty="0"/>
          </a:p>
        </p:txBody>
      </p:sp>
    </p:spTree>
    <p:extLst>
      <p:ext uri="{BB962C8B-B14F-4D97-AF65-F5344CB8AC3E}">
        <p14:creationId xmlns:p14="http://schemas.microsoft.com/office/powerpoint/2010/main" xmlns="" val="1715486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Circular motion</a:t>
            </a:r>
            <a:endParaRPr lang="en-US" sz="4400" dirty="0"/>
          </a:p>
        </p:txBody>
      </p:sp>
      <p:sp>
        <p:nvSpPr>
          <p:cNvPr id="3" name="Content Placeholder 2"/>
          <p:cNvSpPr>
            <a:spLocks noGrp="1"/>
          </p:cNvSpPr>
          <p:nvPr>
            <p:ph idx="1"/>
          </p:nvPr>
        </p:nvSpPr>
        <p:spPr/>
        <p:txBody>
          <a:bodyPr>
            <a:normAutofit fontScale="92500"/>
          </a:bodyPr>
          <a:lstStyle/>
          <a:p>
            <a:r>
              <a:rPr lang="en-US" sz="4000" dirty="0" smtClean="0"/>
              <a:t>An object traveling in a circular motion is always changing direction; therefore velocity is always changing, so it is accelerating.</a:t>
            </a:r>
          </a:p>
          <a:p>
            <a:r>
              <a:rPr lang="en-US" sz="4000" dirty="0" smtClean="0"/>
              <a:t>Centripetal acceleration: acceleration that occurs in a circular motion.</a:t>
            </a:r>
            <a:endParaRPr lang="en-US" sz="4000" dirty="0"/>
          </a:p>
        </p:txBody>
      </p:sp>
    </p:spTree>
    <p:extLst>
      <p:ext uri="{BB962C8B-B14F-4D97-AF65-F5344CB8AC3E}">
        <p14:creationId xmlns:p14="http://schemas.microsoft.com/office/powerpoint/2010/main" xmlns="" val="674612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entry 10/8/12</a:t>
            </a:r>
            <a:endParaRPr lang="en-US" dirty="0"/>
          </a:p>
        </p:txBody>
      </p:sp>
      <p:sp>
        <p:nvSpPr>
          <p:cNvPr id="3" name="Content Placeholder 2"/>
          <p:cNvSpPr>
            <a:spLocks noGrp="1"/>
          </p:cNvSpPr>
          <p:nvPr>
            <p:ph idx="1"/>
          </p:nvPr>
        </p:nvSpPr>
        <p:spPr/>
        <p:txBody>
          <a:bodyPr>
            <a:normAutofit/>
          </a:bodyPr>
          <a:lstStyle/>
          <a:p>
            <a:r>
              <a:rPr lang="en-US" sz="4800" dirty="0"/>
              <a:t>Where do you sit in class? </a:t>
            </a:r>
            <a:endParaRPr lang="en-US" sz="4800" dirty="0" smtClean="0"/>
          </a:p>
          <a:p>
            <a:r>
              <a:rPr lang="en-US" sz="4800" dirty="0" smtClean="0"/>
              <a:t>Describe </a:t>
            </a:r>
            <a:r>
              <a:rPr lang="en-US" sz="4800" dirty="0"/>
              <a:t>where you sit using a reference point and a set of reference directions </a:t>
            </a:r>
          </a:p>
        </p:txBody>
      </p:sp>
    </p:spTree>
    <p:extLst>
      <p:ext uri="{BB962C8B-B14F-4D97-AF65-F5344CB8AC3E}">
        <p14:creationId xmlns:p14="http://schemas.microsoft.com/office/powerpoint/2010/main" xmlns="" val="3627819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Motion</a:t>
            </a:r>
            <a:endParaRPr lang="en-US" sz="4400" dirty="0"/>
          </a:p>
        </p:txBody>
      </p:sp>
      <p:sp>
        <p:nvSpPr>
          <p:cNvPr id="3" name="Content Placeholder 2"/>
          <p:cNvSpPr>
            <a:spLocks noGrp="1"/>
          </p:cNvSpPr>
          <p:nvPr>
            <p:ph idx="1"/>
          </p:nvPr>
        </p:nvSpPr>
        <p:spPr/>
        <p:txBody>
          <a:bodyPr>
            <a:normAutofit/>
          </a:bodyPr>
          <a:lstStyle/>
          <a:p>
            <a:r>
              <a:rPr lang="en-US" sz="4000" dirty="0" smtClean="0"/>
              <a:t>An object’s change in position relative to a reference point.</a:t>
            </a:r>
          </a:p>
          <a:p>
            <a:endParaRPr lang="en-US" sz="4000" dirty="0"/>
          </a:p>
          <a:p>
            <a:endParaRPr lang="en-US" sz="4000" dirty="0" smtClean="0"/>
          </a:p>
          <a:p>
            <a:endParaRPr lang="en-US" sz="4000" dirty="0"/>
          </a:p>
          <a:p>
            <a:r>
              <a:rPr lang="en-US" sz="1400" dirty="0" smtClean="0"/>
              <a:t>Wind up toys</a:t>
            </a:r>
            <a:endParaRPr lang="en-US" sz="1400" dirty="0"/>
          </a:p>
        </p:txBody>
      </p:sp>
    </p:spTree>
    <p:extLst>
      <p:ext uri="{BB962C8B-B14F-4D97-AF65-F5344CB8AC3E}">
        <p14:creationId xmlns:p14="http://schemas.microsoft.com/office/powerpoint/2010/main" xmlns="" val="3695646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Observing motion</a:t>
            </a:r>
            <a:endParaRPr lang="en-US" sz="4400" dirty="0"/>
          </a:p>
        </p:txBody>
      </p:sp>
      <p:sp>
        <p:nvSpPr>
          <p:cNvPr id="3" name="Content Placeholder 2"/>
          <p:cNvSpPr>
            <a:spLocks noGrp="1"/>
          </p:cNvSpPr>
          <p:nvPr>
            <p:ph idx="1"/>
          </p:nvPr>
        </p:nvSpPr>
        <p:spPr/>
        <p:txBody>
          <a:bodyPr>
            <a:normAutofit lnSpcReduction="10000"/>
          </a:bodyPr>
          <a:lstStyle/>
          <a:p>
            <a:r>
              <a:rPr lang="en-US" sz="4000" dirty="0" smtClean="0"/>
              <a:t>When you watch the motion of an object you are actually watching the object in relation to another object that appears to stay in place.</a:t>
            </a:r>
          </a:p>
          <a:p>
            <a:r>
              <a:rPr lang="en-US" sz="4000" dirty="0" smtClean="0"/>
              <a:t>The object that appears to stay in place is a reference point.</a:t>
            </a:r>
            <a:endParaRPr lang="en-US" sz="4000" dirty="0"/>
          </a:p>
        </p:txBody>
      </p:sp>
    </p:spTree>
    <p:extLst>
      <p:ext uri="{BB962C8B-B14F-4D97-AF65-F5344CB8AC3E}">
        <p14:creationId xmlns:p14="http://schemas.microsoft.com/office/powerpoint/2010/main" xmlns="" val="2622222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Speed</a:t>
            </a:r>
            <a:endParaRPr lang="en-US" sz="4400" dirty="0"/>
          </a:p>
        </p:txBody>
      </p:sp>
      <p:sp>
        <p:nvSpPr>
          <p:cNvPr id="3" name="Content Placeholder 2"/>
          <p:cNvSpPr>
            <a:spLocks noGrp="1"/>
          </p:cNvSpPr>
          <p:nvPr>
            <p:ph idx="1"/>
          </p:nvPr>
        </p:nvSpPr>
        <p:spPr/>
        <p:txBody>
          <a:bodyPr>
            <a:normAutofit/>
          </a:bodyPr>
          <a:lstStyle/>
          <a:p>
            <a:r>
              <a:rPr lang="en-US" sz="4000" dirty="0" smtClean="0"/>
              <a:t>The distance traveled divided by the time interval during which the motion occurred.</a:t>
            </a:r>
            <a:endParaRPr lang="en-US" sz="4000" dirty="0"/>
          </a:p>
        </p:txBody>
      </p:sp>
    </p:spTree>
    <p:extLst>
      <p:ext uri="{BB962C8B-B14F-4D97-AF65-F5344CB8AC3E}">
        <p14:creationId xmlns:p14="http://schemas.microsoft.com/office/powerpoint/2010/main" xmlns="" val="2378485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Units of Speed</a:t>
            </a:r>
            <a:endParaRPr lang="en-US" sz="4400" dirty="0"/>
          </a:p>
        </p:txBody>
      </p:sp>
      <p:sp>
        <p:nvSpPr>
          <p:cNvPr id="3" name="Content Placeholder 2"/>
          <p:cNvSpPr>
            <a:spLocks noGrp="1"/>
          </p:cNvSpPr>
          <p:nvPr>
            <p:ph idx="1"/>
          </p:nvPr>
        </p:nvSpPr>
        <p:spPr/>
        <p:txBody>
          <a:bodyPr>
            <a:normAutofit/>
          </a:bodyPr>
          <a:lstStyle/>
          <a:p>
            <a:r>
              <a:rPr lang="en-US" sz="4000" dirty="0" smtClean="0"/>
              <a:t>SI Unit: meters per second (m/s)</a:t>
            </a:r>
          </a:p>
          <a:p>
            <a:r>
              <a:rPr lang="en-US" sz="4000" dirty="0" smtClean="0"/>
              <a:t>Kilometers per hour (km/h)</a:t>
            </a:r>
          </a:p>
          <a:p>
            <a:r>
              <a:rPr lang="en-US" sz="4000" dirty="0" smtClean="0"/>
              <a:t>Feet per second (</a:t>
            </a:r>
            <a:r>
              <a:rPr lang="en-US" sz="4000" dirty="0" err="1" smtClean="0"/>
              <a:t>ft</a:t>
            </a:r>
            <a:r>
              <a:rPr lang="en-US" sz="4000" dirty="0" smtClean="0"/>
              <a:t>/s)</a:t>
            </a:r>
          </a:p>
          <a:p>
            <a:r>
              <a:rPr lang="en-US" sz="4000" dirty="0" smtClean="0"/>
              <a:t>Miles per hour (mph or mi/h)</a:t>
            </a:r>
            <a:endParaRPr lang="en-US" sz="4000" dirty="0"/>
          </a:p>
        </p:txBody>
      </p:sp>
    </p:spTree>
    <p:extLst>
      <p:ext uri="{BB962C8B-B14F-4D97-AF65-F5344CB8AC3E}">
        <p14:creationId xmlns:p14="http://schemas.microsoft.com/office/powerpoint/2010/main" xmlns="" val="1151663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Average speed</a:t>
            </a:r>
            <a:endParaRPr lang="en-US" sz="4400" dirty="0"/>
          </a:p>
        </p:txBody>
      </p:sp>
      <p:sp>
        <p:nvSpPr>
          <p:cNvPr id="3" name="Content Placeholder 2"/>
          <p:cNvSpPr>
            <a:spLocks noGrp="1"/>
          </p:cNvSpPr>
          <p:nvPr>
            <p:ph idx="1"/>
          </p:nvPr>
        </p:nvSpPr>
        <p:spPr/>
        <p:txBody>
          <a:bodyPr>
            <a:normAutofit lnSpcReduction="10000"/>
          </a:bodyPr>
          <a:lstStyle/>
          <a:p>
            <a:r>
              <a:rPr lang="en-US" sz="4000" dirty="0" smtClean="0"/>
              <a:t>Total distance/ total time = average speed</a:t>
            </a:r>
          </a:p>
          <a:p>
            <a:endParaRPr lang="en-US" sz="4000" dirty="0"/>
          </a:p>
          <a:p>
            <a:r>
              <a:rPr lang="en-US" sz="4000" dirty="0" smtClean="0"/>
              <a:t>Example: A person travels 360km in 4 hours, what is their average speed?</a:t>
            </a:r>
          </a:p>
        </p:txBody>
      </p:sp>
    </p:spTree>
    <p:extLst>
      <p:ext uri="{BB962C8B-B14F-4D97-AF65-F5344CB8AC3E}">
        <p14:creationId xmlns:p14="http://schemas.microsoft.com/office/powerpoint/2010/main" xmlns="" val="880445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Velocity</a:t>
            </a:r>
            <a:endParaRPr lang="en-US" sz="4400" dirty="0"/>
          </a:p>
        </p:txBody>
      </p:sp>
      <p:sp>
        <p:nvSpPr>
          <p:cNvPr id="3" name="Content Placeholder 2"/>
          <p:cNvSpPr>
            <a:spLocks noGrp="1"/>
          </p:cNvSpPr>
          <p:nvPr>
            <p:ph idx="1"/>
          </p:nvPr>
        </p:nvSpPr>
        <p:spPr/>
        <p:txBody>
          <a:bodyPr>
            <a:normAutofit/>
          </a:bodyPr>
          <a:lstStyle/>
          <a:p>
            <a:r>
              <a:rPr lang="en-US" sz="4000" dirty="0" smtClean="0"/>
              <a:t>The speed of an object in a particular direction.</a:t>
            </a:r>
          </a:p>
          <a:p>
            <a:endParaRPr lang="en-US" sz="4000" dirty="0"/>
          </a:p>
          <a:p>
            <a:r>
              <a:rPr lang="en-US" sz="4000" dirty="0" smtClean="0"/>
              <a:t>Direction Matters!</a:t>
            </a:r>
            <a:endParaRPr lang="en-US" sz="4000" dirty="0"/>
          </a:p>
        </p:txBody>
      </p:sp>
    </p:spTree>
    <p:extLst>
      <p:ext uri="{BB962C8B-B14F-4D97-AF65-F5344CB8AC3E}">
        <p14:creationId xmlns:p14="http://schemas.microsoft.com/office/powerpoint/2010/main" xmlns="" val="856574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Difference between speed and velocity</a:t>
            </a:r>
            <a:endParaRPr lang="en-US" sz="4400" dirty="0"/>
          </a:p>
        </p:txBody>
      </p:sp>
      <p:sp>
        <p:nvSpPr>
          <p:cNvPr id="3" name="Content Placeholder 2"/>
          <p:cNvSpPr>
            <a:spLocks noGrp="1"/>
          </p:cNvSpPr>
          <p:nvPr>
            <p:ph idx="1"/>
          </p:nvPr>
        </p:nvSpPr>
        <p:spPr/>
        <p:txBody>
          <a:bodyPr>
            <a:normAutofit lnSpcReduction="10000"/>
          </a:bodyPr>
          <a:lstStyle/>
          <a:p>
            <a:r>
              <a:rPr lang="en-US" sz="4000" dirty="0" smtClean="0"/>
              <a:t>Velocity must include a reference direction.</a:t>
            </a:r>
          </a:p>
          <a:p>
            <a:endParaRPr lang="en-US" sz="4000" dirty="0"/>
          </a:p>
          <a:p>
            <a:r>
              <a:rPr lang="en-US" sz="4000" dirty="0" smtClean="0"/>
              <a:t>For example: A plane’s speed is 600 km/h, but a plane’s velocity is 600 km/h south.</a:t>
            </a:r>
            <a:endParaRPr lang="en-US" sz="4000" dirty="0"/>
          </a:p>
        </p:txBody>
      </p:sp>
    </p:spTree>
    <p:extLst>
      <p:ext uri="{BB962C8B-B14F-4D97-AF65-F5344CB8AC3E}">
        <p14:creationId xmlns:p14="http://schemas.microsoft.com/office/powerpoint/2010/main" xmlns="" val="1132800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62</TotalTime>
  <Words>488</Words>
  <Application>Microsoft Macintosh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 Pop</vt:lpstr>
      <vt:lpstr>Matter in Motion</vt:lpstr>
      <vt:lpstr>Journal entry 10/8/12</vt:lpstr>
      <vt:lpstr>Motion</vt:lpstr>
      <vt:lpstr>Observing motion</vt:lpstr>
      <vt:lpstr>Speed</vt:lpstr>
      <vt:lpstr>Units of Speed</vt:lpstr>
      <vt:lpstr>Average speed</vt:lpstr>
      <vt:lpstr>Velocity</vt:lpstr>
      <vt:lpstr>Difference between speed and velocity</vt:lpstr>
      <vt:lpstr>Changing velocity</vt:lpstr>
      <vt:lpstr>Is the velocity changing?</vt:lpstr>
      <vt:lpstr>Combining velocities</vt:lpstr>
      <vt:lpstr>Acceleration</vt:lpstr>
      <vt:lpstr>Acceleration</vt:lpstr>
      <vt:lpstr>Average Acceleration</vt:lpstr>
      <vt:lpstr>Graphing Acceleration and Velocity</vt:lpstr>
      <vt:lpstr>Circular 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Matter in Motion</dc:title>
  <dc:creator>Jessica Wright</dc:creator>
  <cp:lastModifiedBy>Elaine Theus</cp:lastModifiedBy>
  <cp:revision>9</cp:revision>
  <dcterms:created xsi:type="dcterms:W3CDTF">2012-10-06T19:58:22Z</dcterms:created>
  <dcterms:modified xsi:type="dcterms:W3CDTF">2012-10-07T14:02:45Z</dcterms:modified>
</cp:coreProperties>
</file>