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3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Magnetism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November 5th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Cow Magnet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Because of the way </a:t>
            </a:r>
            <a:r>
              <a:rPr lang="en-US" sz="4400" u="sng" dirty="0" smtClean="0"/>
              <a:t>cows</a:t>
            </a:r>
            <a:r>
              <a:rPr lang="en-US" sz="4400" dirty="0" smtClean="0"/>
              <a:t> digest their food they often have bits of wire that gets stuck in their stomach and causes problems.</a:t>
            </a:r>
          </a:p>
          <a:p>
            <a:r>
              <a:rPr lang="en-US" sz="4400" dirty="0" smtClean="0"/>
              <a:t>Vets use a </a:t>
            </a:r>
            <a:r>
              <a:rPr lang="en-US" sz="4400" u="sng" dirty="0" smtClean="0"/>
              <a:t>cow magnet </a:t>
            </a:r>
            <a:r>
              <a:rPr lang="en-US" sz="4400" dirty="0" smtClean="0"/>
              <a:t>to solve this problem by having the cow swallow the magnet.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14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Magnetism and Electricity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Magnet </a:t>
            </a:r>
            <a:r>
              <a:rPr lang="en-US" sz="4400" u="sng" dirty="0" smtClean="0"/>
              <a:t>fields</a:t>
            </a:r>
            <a:r>
              <a:rPr lang="en-US" sz="4400" dirty="0" smtClean="0"/>
              <a:t> can be produced by the movement of </a:t>
            </a:r>
            <a:r>
              <a:rPr lang="en-US" sz="4400" u="sng" dirty="0" smtClean="0"/>
              <a:t>electric currents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8934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Electromagnets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An </a:t>
            </a:r>
            <a:r>
              <a:rPr lang="en-US" sz="4400" u="sng" dirty="0" smtClean="0"/>
              <a:t>electromagnet</a:t>
            </a:r>
            <a:r>
              <a:rPr lang="en-US" sz="4400" dirty="0" smtClean="0"/>
              <a:t> is a coil of insulated wire wrapped around a piece of pure iron that is connected to a source of electrical power.</a:t>
            </a:r>
          </a:p>
          <a:p>
            <a:r>
              <a:rPr lang="en-US" sz="4400" dirty="0" smtClean="0"/>
              <a:t>When an </a:t>
            </a:r>
            <a:r>
              <a:rPr lang="en-US" sz="4400" u="sng" dirty="0" smtClean="0"/>
              <a:t>electric current </a:t>
            </a:r>
            <a:r>
              <a:rPr lang="en-US" sz="4400" dirty="0" smtClean="0"/>
              <a:t>moves through the wire coil, a </a:t>
            </a:r>
            <a:r>
              <a:rPr lang="en-US" sz="4400" u="sng" dirty="0" smtClean="0"/>
              <a:t>magnet field</a:t>
            </a:r>
            <a:r>
              <a:rPr lang="en-US" sz="4400" dirty="0" smtClean="0"/>
              <a:t> is produced.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50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Electromagnets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Electromagnets are </a:t>
            </a:r>
            <a:r>
              <a:rPr lang="en-US" sz="4400" u="sng" dirty="0" smtClean="0"/>
              <a:t>demagnetized</a:t>
            </a:r>
            <a:r>
              <a:rPr lang="en-US" sz="4400" dirty="0" smtClean="0"/>
              <a:t> each time the electric power is </a:t>
            </a:r>
            <a:r>
              <a:rPr lang="en-US" sz="4400" u="sng" dirty="0" smtClean="0"/>
              <a:t>turned off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14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11/13/12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 a look around the room and write down everything that you believe is magnetic.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Week of November 12th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Journal Entry 11/15/12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 a look around the room and write down everything that you see that is powered by electricity.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35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Atoms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All </a:t>
            </a:r>
            <a:r>
              <a:rPr lang="en-US" sz="4400" u="sng" dirty="0" smtClean="0"/>
              <a:t>matter</a:t>
            </a:r>
            <a:r>
              <a:rPr lang="en-US" sz="4400" dirty="0" smtClean="0"/>
              <a:t> is made up of atoms.</a:t>
            </a:r>
          </a:p>
          <a:p>
            <a:r>
              <a:rPr lang="en-US" sz="4400" dirty="0" smtClean="0"/>
              <a:t>Each atom contains protons, neutrons, and </a:t>
            </a:r>
            <a:r>
              <a:rPr lang="en-US" sz="4400" u="sng" dirty="0" smtClean="0"/>
              <a:t>electrons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Protons are </a:t>
            </a:r>
            <a:r>
              <a:rPr lang="en-US" sz="4400" u="sng" dirty="0" smtClean="0"/>
              <a:t>positively</a:t>
            </a:r>
            <a:r>
              <a:rPr lang="en-US" sz="4400" dirty="0" smtClean="0"/>
              <a:t> charged.</a:t>
            </a:r>
          </a:p>
          <a:p>
            <a:r>
              <a:rPr lang="en-US" sz="4400" dirty="0" smtClean="0"/>
              <a:t>Neutrons are </a:t>
            </a:r>
            <a:r>
              <a:rPr lang="en-US" sz="4400" u="sng" dirty="0" smtClean="0"/>
              <a:t>neutral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Electrons are </a:t>
            </a:r>
            <a:r>
              <a:rPr lang="en-US" sz="4400" u="sng" dirty="0" smtClean="0"/>
              <a:t>negatively</a:t>
            </a:r>
            <a:r>
              <a:rPr lang="en-US" sz="4400" dirty="0" smtClean="0"/>
              <a:t> charged.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Electrons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If the number of protons in an atom </a:t>
            </a:r>
            <a:r>
              <a:rPr lang="en-US" sz="4400" u="sng" dirty="0" smtClean="0"/>
              <a:t>equal</a:t>
            </a:r>
            <a:r>
              <a:rPr lang="en-US" sz="4400" dirty="0" smtClean="0"/>
              <a:t> the number of electrons then it is balanced. (example = carbon)</a:t>
            </a:r>
          </a:p>
          <a:p>
            <a:r>
              <a:rPr lang="en-US" sz="4400" dirty="0" smtClean="0"/>
              <a:t>Electrons can </a:t>
            </a:r>
            <a:r>
              <a:rPr lang="en-US" sz="4400" u="sng" dirty="0" smtClean="0"/>
              <a:t>move</a:t>
            </a:r>
            <a:r>
              <a:rPr lang="en-US" sz="4400" dirty="0" smtClean="0"/>
              <a:t> from one atom to another making the atoms </a:t>
            </a:r>
            <a:r>
              <a:rPr lang="en-US" sz="4400" u="sng" dirty="0" smtClean="0"/>
              <a:t>positively</a:t>
            </a:r>
            <a:r>
              <a:rPr lang="en-US" sz="4400" dirty="0" smtClean="0"/>
              <a:t> or </a:t>
            </a:r>
            <a:r>
              <a:rPr lang="en-US" sz="4400" u="sng" dirty="0" smtClean="0"/>
              <a:t>negatively</a:t>
            </a:r>
            <a:r>
              <a:rPr lang="en-US" sz="4400" dirty="0" smtClean="0"/>
              <a:t> charged.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Electricity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</a:t>
            </a:r>
            <a:r>
              <a:rPr lang="en-US" sz="4400" u="sng" dirty="0" smtClean="0"/>
              <a:t>current</a:t>
            </a:r>
            <a:r>
              <a:rPr lang="en-US" sz="4400" dirty="0" smtClean="0"/>
              <a:t> of electricity is created when electrons move between atoms.</a:t>
            </a:r>
          </a:p>
          <a:p>
            <a:r>
              <a:rPr lang="en-US" sz="4400" u="sng" dirty="0" smtClean="0"/>
              <a:t>Electricity</a:t>
            </a:r>
            <a:r>
              <a:rPr lang="en-US" sz="4400" dirty="0" smtClean="0"/>
              <a:t> is the flow of electrons.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Historical Background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word </a:t>
            </a:r>
            <a:r>
              <a:rPr lang="en-US" sz="4400" u="sng" dirty="0" smtClean="0"/>
              <a:t>“magnet</a:t>
            </a:r>
            <a:r>
              <a:rPr lang="en-US" sz="4400" dirty="0" smtClean="0"/>
              <a:t>” is derived from Magnesia which is a region in Greece.</a:t>
            </a:r>
          </a:p>
          <a:p>
            <a:r>
              <a:rPr lang="en-US" sz="4400" dirty="0" smtClean="0"/>
              <a:t>The region contains dark, metallic rocks called </a:t>
            </a:r>
            <a:r>
              <a:rPr lang="en-US" sz="4400" u="sng" dirty="0" smtClean="0"/>
              <a:t>lodestones</a:t>
            </a:r>
            <a:r>
              <a:rPr lang="en-US" sz="4400" dirty="0" smtClean="0"/>
              <a:t>, which are a kind of magnetite.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63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Insulators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Materials that want to hold on to their electrons and restrict the flow are </a:t>
            </a:r>
            <a:r>
              <a:rPr lang="en-US" sz="4800" u="sng" dirty="0" smtClean="0"/>
              <a:t>insulators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Examples</a:t>
            </a:r>
            <a:r>
              <a:rPr lang="en-US" sz="4800" dirty="0" smtClean="0"/>
              <a:t>?</a:t>
            </a:r>
          </a:p>
          <a:p>
            <a:pPr lvl="1"/>
            <a:r>
              <a:rPr lang="en-US" sz="4400" u="sng" dirty="0" smtClean="0"/>
              <a:t>Plastic</a:t>
            </a:r>
            <a:r>
              <a:rPr lang="en-US" sz="4400" dirty="0" smtClean="0"/>
              <a:t>, </a:t>
            </a:r>
            <a:r>
              <a:rPr lang="en-US" sz="4400" u="sng" dirty="0" smtClean="0"/>
              <a:t>Rubber</a:t>
            </a:r>
            <a:r>
              <a:rPr lang="en-US" sz="4400" dirty="0" smtClean="0"/>
              <a:t>, </a:t>
            </a:r>
            <a:r>
              <a:rPr lang="en-US" sz="4400" u="sng" dirty="0" smtClean="0"/>
              <a:t>Wood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Conductors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Materials that loosely hold on to their electrons and easily allow the flow of electrons are </a:t>
            </a:r>
            <a:r>
              <a:rPr lang="en-US" sz="4400" u="sng" dirty="0" smtClean="0"/>
              <a:t>conductors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Examples</a:t>
            </a:r>
            <a:r>
              <a:rPr lang="en-US" sz="4400" dirty="0" smtClean="0"/>
              <a:t>?</a:t>
            </a:r>
          </a:p>
          <a:p>
            <a:pPr lvl="1"/>
            <a:r>
              <a:rPr lang="en-US" sz="4000" u="sng" dirty="0" smtClean="0"/>
              <a:t>Metal</a:t>
            </a:r>
            <a:r>
              <a:rPr lang="en-US" sz="4000" dirty="0" smtClean="0"/>
              <a:t>, </a:t>
            </a:r>
            <a:r>
              <a:rPr lang="en-US" sz="4000" u="sng" dirty="0" smtClean="0"/>
              <a:t>Water</a:t>
            </a:r>
            <a:r>
              <a:rPr lang="en-US" sz="4000" dirty="0" smtClean="0"/>
              <a:t>, </a:t>
            </a:r>
            <a:r>
              <a:rPr lang="en-US" sz="4000" u="sng" dirty="0" smtClean="0"/>
              <a:t>Humans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Circuits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u="sng" dirty="0" smtClean="0"/>
              <a:t>Circuits</a:t>
            </a:r>
            <a:r>
              <a:rPr lang="en-US" sz="4400" dirty="0" smtClean="0"/>
              <a:t> are a “bridge” between the negative electrons and the positive atoms.</a:t>
            </a:r>
          </a:p>
          <a:p>
            <a:r>
              <a:rPr lang="en-US" sz="4400" dirty="0" smtClean="0"/>
              <a:t>Connecting a wire to create the bridge allows the </a:t>
            </a:r>
            <a:r>
              <a:rPr lang="en-US" sz="4400" u="sng" dirty="0" smtClean="0"/>
              <a:t>flow</a:t>
            </a:r>
            <a:r>
              <a:rPr lang="en-US" sz="4400" dirty="0" smtClean="0"/>
              <a:t> of </a:t>
            </a:r>
            <a:r>
              <a:rPr lang="en-US" sz="4400" u="sng" dirty="0" smtClean="0"/>
              <a:t>electrons</a:t>
            </a:r>
            <a:r>
              <a:rPr lang="en-US" sz="4400" dirty="0" smtClean="0"/>
              <a:t> from the negative end to the positive end.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Contact Point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</a:t>
            </a:r>
            <a:r>
              <a:rPr lang="en-US" sz="4400" u="sng" dirty="0" smtClean="0"/>
              <a:t>contact point </a:t>
            </a:r>
            <a:r>
              <a:rPr lang="en-US" sz="4400" dirty="0" smtClean="0"/>
              <a:t>exists where a conductor (like wire) is in contact with another conductor to allow the flow of electrons.</a:t>
            </a:r>
          </a:p>
          <a:p>
            <a:r>
              <a:rPr lang="en-US" sz="4400" dirty="0" smtClean="0"/>
              <a:t>Where were the contact points in your circuits?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Circuits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did your </a:t>
            </a:r>
            <a:r>
              <a:rPr lang="en-US" sz="4800" smtClean="0"/>
              <a:t>circuits work?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Magnetic Poles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82181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The Earth has </a:t>
            </a:r>
            <a:r>
              <a:rPr lang="en-US" sz="4400" u="sng" dirty="0" smtClean="0"/>
              <a:t>magnetic</a:t>
            </a:r>
            <a:r>
              <a:rPr lang="en-US" sz="4400" dirty="0" smtClean="0"/>
              <a:t> poles, north and south.</a:t>
            </a:r>
          </a:p>
          <a:p>
            <a:r>
              <a:rPr lang="en-US" sz="4400" dirty="0" smtClean="0"/>
              <a:t>The magnetic north pole is currently moving toward Russia at a rate of 40 miles per year.</a:t>
            </a:r>
          </a:p>
          <a:p>
            <a:r>
              <a:rPr lang="en-US" sz="4400" dirty="0" smtClean="0"/>
              <a:t>The actual north/south magnetic poles are </a:t>
            </a:r>
            <a:r>
              <a:rPr lang="en-US" sz="4400" u="sng" dirty="0" smtClean="0"/>
              <a:t>not</a:t>
            </a:r>
            <a:r>
              <a:rPr lang="en-US" sz="4400" dirty="0" smtClean="0"/>
              <a:t> at the north and south poles. They are continuously </a:t>
            </a:r>
            <a:r>
              <a:rPr lang="en-US" sz="4400" u="sng" dirty="0" smtClean="0"/>
              <a:t>moving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01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Magnetic Poles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Most individual magnets have </a:t>
            </a:r>
            <a:r>
              <a:rPr lang="en-US" sz="4400" u="sng" dirty="0" smtClean="0"/>
              <a:t>two</a:t>
            </a:r>
            <a:r>
              <a:rPr lang="en-US" sz="4400" dirty="0" smtClean="0"/>
              <a:t> magnetic poles.</a:t>
            </a:r>
          </a:p>
          <a:p>
            <a:r>
              <a:rPr lang="en-US" sz="4400" dirty="0" smtClean="0"/>
              <a:t>Like poles </a:t>
            </a:r>
            <a:r>
              <a:rPr lang="en-US" sz="4400" u="sng" dirty="0" smtClean="0"/>
              <a:t>repel</a:t>
            </a:r>
            <a:r>
              <a:rPr lang="en-US" sz="4400" dirty="0" smtClean="0"/>
              <a:t> each other; unlike poles </a:t>
            </a:r>
            <a:r>
              <a:rPr lang="en-US" sz="4400" u="sng" dirty="0" smtClean="0"/>
              <a:t>attract</a:t>
            </a:r>
            <a:r>
              <a:rPr lang="en-US" sz="4400" dirty="0" smtClean="0"/>
              <a:t> each other.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96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Magnetism and Gravity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Gravity and magnetism are both </a:t>
            </a:r>
            <a:r>
              <a:rPr lang="en-US" sz="4400" u="sng" dirty="0" smtClean="0"/>
              <a:t>forces</a:t>
            </a:r>
            <a:r>
              <a:rPr lang="en-US" sz="4400" dirty="0" smtClean="0"/>
              <a:t> and can affect objects at a distance, but they are two separate things.</a:t>
            </a:r>
          </a:p>
          <a:p>
            <a:r>
              <a:rPr lang="en-US" sz="4400" dirty="0" smtClean="0"/>
              <a:t>Gravity occurs between two objects and magnetism depends on the property of objects.</a:t>
            </a:r>
          </a:p>
          <a:p>
            <a:r>
              <a:rPr lang="en-US" sz="4400" dirty="0" smtClean="0"/>
              <a:t>Gravity is a </a:t>
            </a:r>
            <a:r>
              <a:rPr lang="en-US" sz="4400" u="sng" dirty="0" smtClean="0"/>
              <a:t>stronger</a:t>
            </a:r>
            <a:r>
              <a:rPr lang="en-US" sz="4400" dirty="0" smtClean="0"/>
              <a:t> force than magnetism.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err="1"/>
              <a:t>van.physics.illinois.edu</a:t>
            </a:r>
            <a:r>
              <a:rPr lang="en-US" sz="1200" dirty="0"/>
              <a:t>/</a:t>
            </a:r>
            <a:r>
              <a:rPr lang="en-US" sz="1200" dirty="0" err="1"/>
              <a:t>qa</a:t>
            </a:r>
            <a:r>
              <a:rPr lang="en-US" sz="1200" dirty="0"/>
              <a:t>/</a:t>
            </a:r>
            <a:r>
              <a:rPr lang="en-US" sz="1200" dirty="0" err="1"/>
              <a:t>listing.php?id</a:t>
            </a:r>
            <a:r>
              <a:rPr lang="en-US" sz="1200" dirty="0"/>
              <a:t>=19810</a:t>
            </a:r>
          </a:p>
        </p:txBody>
      </p:sp>
    </p:spTree>
    <p:extLst>
      <p:ext uri="{BB962C8B-B14F-4D97-AF65-F5344CB8AC3E}">
        <p14:creationId xmlns:p14="http://schemas.microsoft.com/office/powerpoint/2010/main" val="14702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Magnetic Fields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</a:t>
            </a:r>
            <a:r>
              <a:rPr lang="en-US" sz="4400" u="sng" dirty="0" smtClean="0"/>
              <a:t>magnetic field </a:t>
            </a:r>
            <a:r>
              <a:rPr lang="en-US" sz="4400" dirty="0" smtClean="0"/>
              <a:t>exists in the magnet and in the space around it.</a:t>
            </a:r>
          </a:p>
        </p:txBody>
      </p:sp>
    </p:spTree>
    <p:extLst>
      <p:ext uri="{BB962C8B-B14F-4D97-AF65-F5344CB8AC3E}">
        <p14:creationId xmlns:p14="http://schemas.microsoft.com/office/powerpoint/2010/main" val="5255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Magnetic Interaction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magnet’s magnetic field is always </a:t>
            </a:r>
            <a:r>
              <a:rPr lang="en-US" sz="4400" u="sng" dirty="0" smtClean="0"/>
              <a:t>active</a:t>
            </a:r>
            <a:r>
              <a:rPr lang="en-US" sz="4400" dirty="0" smtClean="0"/>
              <a:t> and is always busy interacting with other magnetic fields even if it is not observable.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52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Magnetism and Newton’s 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Law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force of attraction a magnet experiences toward an object is </a:t>
            </a:r>
            <a:r>
              <a:rPr lang="en-US" sz="4400" u="sng" dirty="0" smtClean="0"/>
              <a:t>equal</a:t>
            </a:r>
            <a:r>
              <a:rPr lang="en-US" sz="4400" dirty="0" smtClean="0"/>
              <a:t> in magnitude to the force the object experiences in being attracted to the magnet.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12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Types of Magnets	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Permanent magnets are made out of </a:t>
            </a:r>
            <a:r>
              <a:rPr lang="en-US" sz="4400" u="sng" dirty="0" smtClean="0"/>
              <a:t>steel</a:t>
            </a:r>
            <a:r>
              <a:rPr lang="en-US" sz="4400" dirty="0" smtClean="0"/>
              <a:t> or certain other </a:t>
            </a:r>
            <a:r>
              <a:rPr lang="en-US" sz="4400" u="sng" dirty="0" smtClean="0"/>
              <a:t>magnetic alloys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Temporary magnets are made of pure (soft) </a:t>
            </a:r>
            <a:r>
              <a:rPr lang="en-US" sz="4400" u="sng" dirty="0" smtClean="0"/>
              <a:t>iron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67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413</TotalTime>
  <Words>644</Words>
  <Application>Microsoft Office PowerPoint</Application>
  <PresentationFormat>On-screen Show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Magnetism</vt:lpstr>
      <vt:lpstr>Historical Background</vt:lpstr>
      <vt:lpstr>Magnetic Poles</vt:lpstr>
      <vt:lpstr>Magnetic Poles cont.</vt:lpstr>
      <vt:lpstr>Magnetism and Gravity</vt:lpstr>
      <vt:lpstr>Magnetic Fields</vt:lpstr>
      <vt:lpstr>Magnetic Interaction</vt:lpstr>
      <vt:lpstr>Magnetism and Newton’s 3rd Law</vt:lpstr>
      <vt:lpstr>Types of Magnets </vt:lpstr>
      <vt:lpstr>Cow Magnet</vt:lpstr>
      <vt:lpstr>Magnetism and Electricity</vt:lpstr>
      <vt:lpstr>Electromagnets</vt:lpstr>
      <vt:lpstr>Electromagnets cont.</vt:lpstr>
      <vt:lpstr>Journal Entry 11/13/12</vt:lpstr>
      <vt:lpstr>Electricity</vt:lpstr>
      <vt:lpstr>Journal Entry 11/15/12</vt:lpstr>
      <vt:lpstr>Atoms</vt:lpstr>
      <vt:lpstr>Electrons</vt:lpstr>
      <vt:lpstr>Electricity</vt:lpstr>
      <vt:lpstr>Insulators</vt:lpstr>
      <vt:lpstr>Conductors</vt:lpstr>
      <vt:lpstr>Circuits</vt:lpstr>
      <vt:lpstr>Contact Point</vt:lpstr>
      <vt:lpstr>Circuits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Jessica Wright</dc:creator>
  <cp:lastModifiedBy>Elaine Theus</cp:lastModifiedBy>
  <cp:revision>20</cp:revision>
  <dcterms:created xsi:type="dcterms:W3CDTF">2012-11-05T23:09:42Z</dcterms:created>
  <dcterms:modified xsi:type="dcterms:W3CDTF">2012-11-26T18:55:15Z</dcterms:modified>
</cp:coreProperties>
</file>