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12A4FA1-08CE-E744-95D9-47E88A31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62ED1E-A1F2-5140-A078-8C48D62EFC48}" type="datetimeFigureOut">
              <a:rPr lang="en-US" smtClean="0"/>
              <a:pPr/>
              <a:t>8/28/2012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observe?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4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otprint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2378075" cy="55689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5861" y="609600"/>
            <a:ext cx="44889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/>
                <a:cs typeface="Times New Roman"/>
              </a:rPr>
              <a:t>Fossil Footprints</a:t>
            </a:r>
            <a:endParaRPr lang="en-US" sz="32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5861" y="1816493"/>
            <a:ext cx="4193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What do you observe?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8290" y="3219476"/>
            <a:ext cx="4149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What do you infer?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76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otprint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5430838" cy="556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7163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otpri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525" y="644525"/>
            <a:ext cx="7854950" cy="556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0348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Footprints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did you learn from Fossil Footprints?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is the difference between an observation and an inference?</a:t>
            </a:r>
          </a:p>
          <a:p>
            <a:endParaRPr lang="en-US" sz="2800" dirty="0"/>
          </a:p>
          <a:p>
            <a:r>
              <a:rPr lang="en-US" sz="2800" dirty="0" smtClean="0"/>
              <a:t>Can you write a definition for observation and a definition for inference.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1251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act of viewing or noting a fact or occurrence for some scientific purpose.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9324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 of arriving at some conclusion based on assumed premises.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9059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Practice with observation in the scientific process.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25759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</TotalTime>
  <Words>91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What do you observe?</vt:lpstr>
      <vt:lpstr>Slide 2</vt:lpstr>
      <vt:lpstr>Slide 3</vt:lpstr>
      <vt:lpstr>Slide 4</vt:lpstr>
      <vt:lpstr>Fossil Footprints</vt:lpstr>
      <vt:lpstr>Observation</vt:lpstr>
      <vt:lpstr>Inference</vt:lpstr>
      <vt:lpstr>Observation in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observe?</dc:title>
  <dc:creator>Jessica Wright</dc:creator>
  <cp:lastModifiedBy>wrightj</cp:lastModifiedBy>
  <cp:revision>4</cp:revision>
  <dcterms:created xsi:type="dcterms:W3CDTF">2012-08-17T18:57:33Z</dcterms:created>
  <dcterms:modified xsi:type="dcterms:W3CDTF">2012-08-28T12:03:14Z</dcterms:modified>
</cp:coreProperties>
</file>