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Forces and Friction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October 15th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8503"/>
            <a:ext cx="8913813" cy="1332553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Examples of Balanced Forces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8998"/>
            <a:ext cx="7610476" cy="434733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House of cards</a:t>
            </a:r>
          </a:p>
          <a:p>
            <a:r>
              <a:rPr lang="en-US" sz="4400" dirty="0" smtClean="0"/>
              <a:t>Chair you’re sitting on</a:t>
            </a:r>
          </a:p>
          <a:p>
            <a:r>
              <a:rPr lang="en-US" sz="4400" dirty="0" smtClean="0"/>
              <a:t>Table you lean 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469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0209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Unbalanced forces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22358"/>
            <a:ext cx="7610476" cy="444397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Forces are unbalanced when the net force on an object is not 0 N.</a:t>
            </a:r>
          </a:p>
          <a:p>
            <a:r>
              <a:rPr lang="en-US" sz="4400" dirty="0" smtClean="0"/>
              <a:t>Unbalanced forces produce a change in motion.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4198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1338"/>
            <a:ext cx="8913813" cy="124971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Examples of unbalanced forces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8998"/>
            <a:ext cx="7610476" cy="434733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Action in sports</a:t>
            </a:r>
          </a:p>
          <a:p>
            <a:r>
              <a:rPr lang="en-US" sz="4400" dirty="0" smtClean="0"/>
              <a:t>Pushing your chair in</a:t>
            </a:r>
          </a:p>
          <a:p>
            <a:r>
              <a:rPr lang="en-US" sz="4400" dirty="0" smtClean="0"/>
              <a:t>Sliding your books across a table.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978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Friction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0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043250"/>
            <a:ext cx="7610476" cy="4223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force that opposes motion between two surfaces that are in contact.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2383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Source of 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32804"/>
            <a:ext cx="7610476" cy="4333526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All surfaces have hills and valleys.</a:t>
            </a:r>
          </a:p>
          <a:p>
            <a:r>
              <a:rPr lang="en-US" sz="4400" dirty="0" smtClean="0"/>
              <a:t>When two surfaces are in contact, the hills and valleys of one surface sticks to the hills and valleys of another.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295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Amount of 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60498"/>
            <a:ext cx="7610476" cy="4210667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Amount of friction depends on many factors.</a:t>
            </a:r>
          </a:p>
          <a:p>
            <a:r>
              <a:rPr lang="en-US" sz="4400" dirty="0" smtClean="0"/>
              <a:t>Two factors are the force pushing the surfaces together and the roughness of the surfaces.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80451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Amount of 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46610"/>
            <a:ext cx="7610476" cy="431972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More force exerted causes more friction.</a:t>
            </a:r>
          </a:p>
          <a:p>
            <a:r>
              <a:rPr lang="en-US" sz="4400" dirty="0" smtClean="0"/>
              <a:t>The rougher the surface is, the greater the friction is.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1678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7295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Types of 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Kinetic Friction</a:t>
            </a:r>
          </a:p>
          <a:p>
            <a:r>
              <a:rPr lang="en-US" sz="4400" dirty="0" smtClean="0"/>
              <a:t>Static Friction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6520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Kinetic 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015638"/>
            <a:ext cx="7610476" cy="425069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friction between moving surfaces.</a:t>
            </a:r>
          </a:p>
          <a:p>
            <a:r>
              <a:rPr lang="en-US" sz="4400" dirty="0" smtClean="0"/>
              <a:t>The amount of kinetic friction depends on how the surfaces move.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89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is a force?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038256"/>
            <a:ext cx="7610476" cy="422807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push or a pull exerted on an object in order to change the motion of the object; force has size and direction.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2102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Examples of Kinetic 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91386"/>
            <a:ext cx="7610476" cy="437494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Brakes on a bicycle</a:t>
            </a:r>
          </a:p>
          <a:p>
            <a:r>
              <a:rPr lang="en-US" sz="4400" dirty="0" smtClean="0"/>
              <a:t>Writing</a:t>
            </a:r>
          </a:p>
          <a:p>
            <a:r>
              <a:rPr lang="en-US" sz="4400" dirty="0" smtClean="0"/>
              <a:t>Wheels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8999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Static 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12278"/>
            <a:ext cx="7610476" cy="415405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Static friction occurs when a force is applied to on object but does not cause the object to move.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8266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Static vs. Kinetic 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029444"/>
            <a:ext cx="7610476" cy="423688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Static friction disappears as soon as an object starts moving and then kinetic friction immediately occurs.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3343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Friction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Harmful and Helpful</a:t>
            </a:r>
          </a:p>
          <a:p>
            <a:r>
              <a:rPr lang="en-US" sz="4800" dirty="0" smtClean="0"/>
              <a:t>Increase and decrease friction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5202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Changes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26084"/>
            <a:ext cx="7610476" cy="4140245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Forces cause changes in motion.</a:t>
            </a:r>
          </a:p>
          <a:p>
            <a:r>
              <a:rPr lang="en-US" sz="4400" dirty="0" smtClean="0"/>
              <a:t>A force can change acceleration; can be a change in the speed or direction of an object.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4508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Newton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098472"/>
            <a:ext cx="7610476" cy="416785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SI unit for force</a:t>
            </a:r>
          </a:p>
          <a:p>
            <a:r>
              <a:rPr lang="en-US" sz="4400" dirty="0" smtClean="0"/>
              <a:t>Symbol, 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289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907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Forces Acting on Objects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81306"/>
            <a:ext cx="7610476" cy="408502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All forces act on objects.</a:t>
            </a:r>
          </a:p>
          <a:p>
            <a:r>
              <a:rPr lang="en-US" sz="4400" dirty="0" smtClean="0"/>
              <a:t>Something must receive the push or pull.</a:t>
            </a:r>
          </a:p>
          <a:p>
            <a:r>
              <a:rPr lang="en-US" sz="4400" dirty="0" smtClean="0"/>
              <a:t>Just because a force acts on an object doesn’t mean that motion will occur.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7947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2518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Net Force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67502"/>
            <a:ext cx="7610476" cy="409882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combination of all of the forces acting on an object.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395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Same direction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26084"/>
            <a:ext cx="7610476" cy="414024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Forces in the same direction are </a:t>
            </a:r>
            <a:r>
              <a:rPr lang="en-US" sz="4400" b="1" dirty="0" smtClean="0"/>
              <a:t>added</a:t>
            </a:r>
            <a:r>
              <a:rPr lang="en-US" sz="4400" dirty="0" smtClean="0"/>
              <a:t> together to determine the net force.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0299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Different direction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67502"/>
            <a:ext cx="7610476" cy="409882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Forces in opposite directions are </a:t>
            </a:r>
            <a:r>
              <a:rPr lang="en-US" sz="4400" b="1" dirty="0" smtClean="0"/>
              <a:t>subtracted</a:t>
            </a:r>
            <a:r>
              <a:rPr lang="en-US" sz="4400" dirty="0" smtClean="0"/>
              <a:t> to determine the net force.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649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0130"/>
            <a:ext cx="8913813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Balanced forces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22724"/>
            <a:ext cx="7610476" cy="4043605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Forces are balanced when the forces on an object produce a net force of 0 N.</a:t>
            </a:r>
          </a:p>
          <a:p>
            <a:r>
              <a:rPr lang="en-US" sz="4400" dirty="0" smtClean="0"/>
              <a:t>Balanced forces do not cause a change in motion.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2270595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58</TotalTime>
  <Words>422</Words>
  <Application>Microsoft Office PowerPoint</Application>
  <PresentationFormat>On-screen Show (4:3)</PresentationFormat>
  <Paragraphs>63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Perception</vt:lpstr>
      <vt:lpstr>Forces and Friction</vt:lpstr>
      <vt:lpstr>What is a force?</vt:lpstr>
      <vt:lpstr>Changes</vt:lpstr>
      <vt:lpstr>Newton</vt:lpstr>
      <vt:lpstr>Forces Acting on Objects</vt:lpstr>
      <vt:lpstr>Net Force</vt:lpstr>
      <vt:lpstr>Same direction</vt:lpstr>
      <vt:lpstr>Different direction</vt:lpstr>
      <vt:lpstr>Balanced forces</vt:lpstr>
      <vt:lpstr>Examples of Balanced Forces</vt:lpstr>
      <vt:lpstr>Unbalanced forces</vt:lpstr>
      <vt:lpstr>Examples of unbalanced forces</vt:lpstr>
      <vt:lpstr>Friction</vt:lpstr>
      <vt:lpstr>Friction</vt:lpstr>
      <vt:lpstr>Source of Friction</vt:lpstr>
      <vt:lpstr>Amount of Friction</vt:lpstr>
      <vt:lpstr>Amount of friction</vt:lpstr>
      <vt:lpstr>Types of Friction</vt:lpstr>
      <vt:lpstr>Kinetic Friction</vt:lpstr>
      <vt:lpstr>Examples of Kinetic Friction</vt:lpstr>
      <vt:lpstr>Static Friction</vt:lpstr>
      <vt:lpstr>Static vs. Kinetic Friction</vt:lpstr>
      <vt:lpstr>Friction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and Friction</dc:title>
  <dc:creator>Jessica Wright</dc:creator>
  <cp:lastModifiedBy>Elaine Theus</cp:lastModifiedBy>
  <cp:revision>8</cp:revision>
  <dcterms:created xsi:type="dcterms:W3CDTF">2012-10-14T14:50:42Z</dcterms:created>
  <dcterms:modified xsi:type="dcterms:W3CDTF">2012-10-16T14:29:28Z</dcterms:modified>
</cp:coreProperties>
</file>