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Conversions and Conservation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of December 3rd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Machines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Machines help you use energy by </a:t>
            </a:r>
            <a:r>
              <a:rPr lang="en-US" sz="4400" u="sng" dirty="0" smtClean="0"/>
              <a:t>converting</a:t>
            </a:r>
            <a:r>
              <a:rPr lang="en-US" sz="4400" dirty="0" smtClean="0"/>
              <a:t> it into the form that you need.</a:t>
            </a:r>
          </a:p>
          <a:p>
            <a:r>
              <a:rPr lang="en-US" sz="4400" dirty="0" smtClean="0"/>
              <a:t>Example: radiometer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187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Entry 12/5/12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Where does the energy that makes a roller coaster car move come from?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766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Conversions in a Roller Coaster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434" y="1613646"/>
            <a:ext cx="7884563" cy="4946028"/>
          </a:xfrm>
        </p:spPr>
        <p:txBody>
          <a:bodyPr>
            <a:normAutofit fontScale="85000" lnSpcReduction="20000"/>
          </a:bodyPr>
          <a:lstStyle/>
          <a:p>
            <a:r>
              <a:rPr lang="en-US" sz="4400" u="sng" dirty="0" smtClean="0"/>
              <a:t>Not all </a:t>
            </a:r>
            <a:r>
              <a:rPr lang="en-US" sz="4400" dirty="0" smtClean="0"/>
              <a:t>of the cars’ potential energy is converted into kinetic energy as the cars go down the first hill. </a:t>
            </a:r>
          </a:p>
          <a:p>
            <a:r>
              <a:rPr lang="en-US" sz="4400" dirty="0" smtClean="0"/>
              <a:t>In addition, </a:t>
            </a:r>
            <a:r>
              <a:rPr lang="en-US" sz="4400" u="sng" dirty="0" smtClean="0"/>
              <a:t>not all </a:t>
            </a:r>
            <a:r>
              <a:rPr lang="en-US" sz="4400" dirty="0" smtClean="0"/>
              <a:t>of the cars’ kinetic energy is converted into potential energy as the cars go up the second hill. </a:t>
            </a:r>
          </a:p>
          <a:p>
            <a:r>
              <a:rPr lang="en-US" sz="4400" dirty="0" smtClean="0"/>
              <a:t>Some of it is changed into </a:t>
            </a:r>
            <a:r>
              <a:rPr lang="en-US" sz="4400" u="sng" dirty="0" smtClean="0"/>
              <a:t>thermal</a:t>
            </a:r>
            <a:r>
              <a:rPr lang="en-US" sz="4400" dirty="0" smtClean="0"/>
              <a:t> energy because of </a:t>
            </a:r>
            <a:r>
              <a:rPr lang="en-US" sz="4400" u="sng" dirty="0" smtClean="0"/>
              <a:t>friction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92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law that states that energy </a:t>
            </a:r>
            <a:r>
              <a:rPr lang="en-US" sz="4400" u="sng" dirty="0" smtClean="0"/>
              <a:t>cannot be created or destroyed </a:t>
            </a:r>
            <a:r>
              <a:rPr lang="en-US" sz="4400" dirty="0" smtClean="0"/>
              <a:t>but can be </a:t>
            </a:r>
            <a:r>
              <a:rPr lang="en-US" sz="4400" u="sng" dirty="0" smtClean="0"/>
              <a:t>changed</a:t>
            </a:r>
            <a:r>
              <a:rPr lang="en-US" sz="4400" dirty="0" smtClean="0"/>
              <a:t> from one form to another.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34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Energy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All of the different forms of energy in a system always add up to </a:t>
            </a:r>
            <a:r>
              <a:rPr lang="en-US" sz="4400" u="sng" dirty="0" smtClean="0"/>
              <a:t>the same total amount of energy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71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Conversions and 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Any time one form of energy is converted into another form, some of the original energy always </a:t>
            </a:r>
            <a:r>
              <a:rPr lang="en-US" sz="4400" u="sng" dirty="0" smtClean="0"/>
              <a:t>gets converted into thermal energy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822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69" y="1613646"/>
            <a:ext cx="8052023" cy="4904158"/>
          </a:xfrm>
        </p:spPr>
        <p:txBody>
          <a:bodyPr>
            <a:normAutofit fontScale="92500"/>
          </a:bodyPr>
          <a:lstStyle/>
          <a:p>
            <a:r>
              <a:rPr lang="en-US" sz="4400" u="sng" dirty="0" smtClean="0"/>
              <a:t>Energy efficiency </a:t>
            </a:r>
            <a:r>
              <a:rPr lang="en-US" sz="4400" dirty="0" smtClean="0"/>
              <a:t>is a comparison of the amount of energy before a conversion with the amount of useful energy after a conversion.</a:t>
            </a:r>
          </a:p>
          <a:p>
            <a:r>
              <a:rPr lang="en-US" sz="4400" dirty="0" smtClean="0"/>
              <a:t>The difference is often due to </a:t>
            </a:r>
            <a:r>
              <a:rPr lang="en-US" sz="4400" u="sng" dirty="0" smtClean="0"/>
              <a:t>thermal</a:t>
            </a:r>
            <a:r>
              <a:rPr lang="en-US" sz="4400" dirty="0" smtClean="0"/>
              <a:t> energy because of </a:t>
            </a:r>
            <a:r>
              <a:rPr lang="en-US" sz="4400" u="sng" dirty="0" smtClean="0"/>
              <a:t>friction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12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Entry 12/3/12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does a plant, a stove, and a pendulum have in common?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88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u="sng" dirty="0" smtClean="0"/>
              <a:t>Energy Conversion </a:t>
            </a:r>
            <a:r>
              <a:rPr lang="en-US" sz="4400" dirty="0" smtClean="0"/>
              <a:t>is a change from one form of energy to another.</a:t>
            </a:r>
          </a:p>
          <a:p>
            <a:r>
              <a:rPr lang="en-US" sz="4400" dirty="0" smtClean="0"/>
              <a:t>Any form of energy can </a:t>
            </a:r>
            <a:r>
              <a:rPr lang="en-US" sz="4400" u="sng" dirty="0" smtClean="0"/>
              <a:t>change</a:t>
            </a:r>
            <a:r>
              <a:rPr lang="en-US" sz="4400" dirty="0" smtClean="0"/>
              <a:t> into any other form of energy.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08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and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Kinetic and Potential energy conversions.</a:t>
            </a:r>
          </a:p>
          <a:p>
            <a:r>
              <a:rPr lang="en-US" sz="4400" dirty="0" smtClean="0"/>
              <a:t>Skater on a ramp.</a:t>
            </a:r>
          </a:p>
          <a:p>
            <a:r>
              <a:rPr lang="en-US" sz="4400" dirty="0" smtClean="0"/>
              <a:t>Pendulum Activity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685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kater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23" r="-36223"/>
          <a:stretch>
            <a:fillRect/>
          </a:stretch>
        </p:blipFill>
        <p:spPr>
          <a:xfrm rot="5400000">
            <a:off x="-1596886" y="-705979"/>
            <a:ext cx="12337772" cy="9144003"/>
          </a:xfrm>
        </p:spPr>
      </p:pic>
    </p:spTree>
    <p:extLst>
      <p:ext uri="{BB962C8B-B14F-4D97-AF65-F5344CB8AC3E}">
        <p14:creationId xmlns:p14="http://schemas.microsoft.com/office/powerpoint/2010/main" val="17529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434" y="1493373"/>
            <a:ext cx="7954338" cy="5066301"/>
          </a:xfrm>
        </p:spPr>
        <p:txBody>
          <a:bodyPr>
            <a:normAutofit fontScale="92500"/>
          </a:bodyPr>
          <a:lstStyle/>
          <a:p>
            <a:r>
              <a:rPr lang="en-US" sz="4400" dirty="0" smtClean="0"/>
              <a:t>When something is </a:t>
            </a:r>
            <a:r>
              <a:rPr lang="en-US" sz="4400" u="sng" dirty="0" smtClean="0"/>
              <a:t>stretched</a:t>
            </a:r>
            <a:r>
              <a:rPr lang="en-US" sz="4400" dirty="0" smtClean="0"/>
              <a:t>, like a rubber band, it </a:t>
            </a:r>
            <a:r>
              <a:rPr lang="en-US" sz="4400" u="sng" dirty="0" smtClean="0"/>
              <a:t>stores</a:t>
            </a:r>
            <a:r>
              <a:rPr lang="en-US" sz="4400" dirty="0" smtClean="0"/>
              <a:t> its energy as </a:t>
            </a:r>
            <a:r>
              <a:rPr lang="en-US" sz="4400" b="1" dirty="0" smtClean="0"/>
              <a:t>elastic potential energy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When the rubber band is </a:t>
            </a:r>
            <a:r>
              <a:rPr lang="en-US" sz="4400" u="sng" dirty="0" smtClean="0"/>
              <a:t>released</a:t>
            </a:r>
            <a:r>
              <a:rPr lang="en-US" sz="4400" dirty="0" smtClean="0"/>
              <a:t> the potential energy is </a:t>
            </a:r>
            <a:r>
              <a:rPr lang="en-US" sz="4400" u="sng" dirty="0" smtClean="0"/>
              <a:t>converted</a:t>
            </a:r>
            <a:r>
              <a:rPr lang="en-US" sz="4400" dirty="0" smtClean="0"/>
              <a:t> to kinetic energy as the rubber band returns to its original shape.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04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Conversions involving Chemical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u="sng" dirty="0" smtClean="0"/>
              <a:t>Chemical </a:t>
            </a:r>
            <a:r>
              <a:rPr lang="en-US" sz="4400" dirty="0" smtClean="0"/>
              <a:t>energy of food is converted into </a:t>
            </a:r>
            <a:r>
              <a:rPr lang="en-US" sz="4400" u="sng" dirty="0" smtClean="0"/>
              <a:t>kinetic</a:t>
            </a:r>
            <a:r>
              <a:rPr lang="en-US" sz="4400" dirty="0" smtClean="0"/>
              <a:t> energy when you are active.</a:t>
            </a:r>
          </a:p>
          <a:p>
            <a:r>
              <a:rPr lang="en-US" sz="4400" u="sng" dirty="0" smtClean="0"/>
              <a:t>Chemical </a:t>
            </a:r>
            <a:r>
              <a:rPr lang="en-US" sz="4400" dirty="0" smtClean="0"/>
              <a:t>energy is converted into </a:t>
            </a:r>
            <a:r>
              <a:rPr lang="en-US" sz="4400" u="sng" dirty="0" smtClean="0"/>
              <a:t>thermal </a:t>
            </a:r>
            <a:r>
              <a:rPr lang="en-US" sz="4400" dirty="0" smtClean="0"/>
              <a:t>energy to maintain body temperature.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8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Conversions involving Electrical Energy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978446"/>
              </p:ext>
            </p:extLst>
          </p:nvPr>
        </p:nvGraphicFramePr>
        <p:xfrm>
          <a:off x="1089025" y="2080946"/>
          <a:ext cx="7272338" cy="391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350"/>
                <a:gridCol w="5067988"/>
              </a:tblGrid>
              <a:tr h="7729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Table 1: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Some Conversions of Electrical</a:t>
                      </a:r>
                      <a:r>
                        <a:rPr lang="en-US" sz="2400" baseline="0" dirty="0" smtClean="0"/>
                        <a:t> Energy</a:t>
                      </a:r>
                      <a:endParaRPr lang="en-US" sz="2400" dirty="0"/>
                    </a:p>
                  </a:txBody>
                  <a:tcPr/>
                </a:tc>
              </a:tr>
              <a:tr h="77292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Alarm clock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electrical energy to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light</a:t>
                      </a:r>
                      <a:r>
                        <a:rPr lang="en-US" sz="2000" dirty="0" smtClean="0"/>
                        <a:t> energy and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sound</a:t>
                      </a:r>
                      <a:r>
                        <a:rPr lang="en-US" sz="2000" dirty="0" smtClean="0"/>
                        <a:t> energy</a:t>
                      </a:r>
                      <a:endParaRPr lang="en-US" sz="2000" dirty="0"/>
                    </a:p>
                  </a:txBody>
                  <a:tcPr/>
                </a:tc>
              </a:tr>
              <a:tr h="77292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Battery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chemical</a:t>
                      </a:r>
                      <a:r>
                        <a:rPr lang="en-US" sz="2000" dirty="0" smtClean="0"/>
                        <a:t> energy to electrical energy</a:t>
                      </a:r>
                      <a:endParaRPr lang="en-US" sz="2000" dirty="0"/>
                    </a:p>
                  </a:txBody>
                  <a:tcPr/>
                </a:tc>
              </a:tr>
              <a:tr h="77292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Light bulb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electrical energy to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light</a:t>
                      </a:r>
                      <a:r>
                        <a:rPr lang="en-US" sz="2000" dirty="0" smtClean="0"/>
                        <a:t> energy and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thermal </a:t>
                      </a:r>
                      <a:r>
                        <a:rPr lang="en-US" sz="2000" dirty="0" smtClean="0"/>
                        <a:t>energy</a:t>
                      </a:r>
                      <a:endParaRPr lang="en-US" sz="2000" dirty="0"/>
                    </a:p>
                  </a:txBody>
                  <a:tcPr/>
                </a:tc>
              </a:tr>
              <a:tr h="77292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Blender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electrical</a:t>
                      </a:r>
                      <a:r>
                        <a:rPr lang="en-US" sz="1800" baseline="0" dirty="0" smtClean="0"/>
                        <a:t> energy to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kinetic </a:t>
                      </a:r>
                      <a:r>
                        <a:rPr lang="en-US" sz="1800" baseline="0" dirty="0" smtClean="0"/>
                        <a:t>energy and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sound </a:t>
                      </a:r>
                      <a:r>
                        <a:rPr lang="en-US" sz="1800" baseline="0" dirty="0" smtClean="0"/>
                        <a:t>energy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8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</a:t>
            </a:r>
            <a:r>
              <a:rPr lang="en-US" sz="4400" u="sng" dirty="0" smtClean="0"/>
              <a:t>machine</a:t>
            </a:r>
            <a:r>
              <a:rPr lang="en-US" sz="4400" dirty="0" smtClean="0"/>
              <a:t> can make work easier by changing the </a:t>
            </a:r>
            <a:r>
              <a:rPr lang="en-US" sz="4400" u="sng" dirty="0" smtClean="0"/>
              <a:t>size</a:t>
            </a:r>
            <a:r>
              <a:rPr lang="en-US" sz="4400" dirty="0" smtClean="0"/>
              <a:t> or </a:t>
            </a:r>
            <a:r>
              <a:rPr lang="en-US" sz="4400" u="sng" dirty="0" smtClean="0"/>
              <a:t>direction</a:t>
            </a:r>
            <a:r>
              <a:rPr lang="en-US" sz="4400" dirty="0" smtClean="0"/>
              <a:t> (or both) of the force needed to do the work.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68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535</TotalTime>
  <Words>443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Tradition</vt:lpstr>
      <vt:lpstr>Energy Conversions and Conservation</vt:lpstr>
      <vt:lpstr>Journal Entry 12/3/12</vt:lpstr>
      <vt:lpstr>Energy Conversion</vt:lpstr>
      <vt:lpstr>Kinetic and Potential</vt:lpstr>
      <vt:lpstr>PowerPoint Presentation</vt:lpstr>
      <vt:lpstr>Elastic Potential Energy</vt:lpstr>
      <vt:lpstr>Conversions involving Chemical Energy</vt:lpstr>
      <vt:lpstr>Conversions involving Electrical Energy</vt:lpstr>
      <vt:lpstr>Energy and Machines</vt:lpstr>
      <vt:lpstr>Energy and Machines cont.</vt:lpstr>
      <vt:lpstr>Journal Entry 12/5/12</vt:lpstr>
      <vt:lpstr>Energy Conversions in a Roller Coaster</vt:lpstr>
      <vt:lpstr>Law of Conservation of Energy</vt:lpstr>
      <vt:lpstr>Conservation of Energy cont.</vt:lpstr>
      <vt:lpstr>Conversions and Thermal Energy</vt:lpstr>
      <vt:lpstr>Energy Efficiency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Conversions and Conservation</dc:title>
  <dc:creator>Jessica Wright</dc:creator>
  <cp:lastModifiedBy>Elaine Theus</cp:lastModifiedBy>
  <cp:revision>16</cp:revision>
  <dcterms:created xsi:type="dcterms:W3CDTF">2012-12-01T23:55:06Z</dcterms:created>
  <dcterms:modified xsi:type="dcterms:W3CDTF">2012-12-06T20:12:44Z</dcterms:modified>
</cp:coreProperties>
</file>