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February 25th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92" y="1612388"/>
            <a:ext cx="8662360" cy="4922778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The </a:t>
            </a:r>
            <a:r>
              <a:rPr lang="en-US" sz="4000" u="sng" dirty="0" smtClean="0"/>
              <a:t>fluid</a:t>
            </a:r>
            <a:r>
              <a:rPr lang="en-US" sz="4000" dirty="0" smtClean="0"/>
              <a:t> that carries gases, nutrients, and wastes through the body and that is made up of </a:t>
            </a:r>
            <a:r>
              <a:rPr lang="en-US" sz="4000" u="sng" dirty="0" smtClean="0"/>
              <a:t>plasma</a:t>
            </a:r>
            <a:r>
              <a:rPr lang="en-US" sz="4000" dirty="0" smtClean="0"/>
              <a:t>, </a:t>
            </a:r>
            <a:r>
              <a:rPr lang="en-US" sz="4000" u="sng" dirty="0" smtClean="0"/>
              <a:t>red</a:t>
            </a:r>
            <a:r>
              <a:rPr lang="en-US" sz="4000" dirty="0" smtClean="0"/>
              <a:t> blood cells, </a:t>
            </a:r>
            <a:r>
              <a:rPr lang="en-US" sz="4000" u="sng" dirty="0" smtClean="0"/>
              <a:t>platelets</a:t>
            </a:r>
            <a:r>
              <a:rPr lang="en-US" sz="4000" dirty="0" smtClean="0"/>
              <a:t>, and </a:t>
            </a:r>
            <a:r>
              <a:rPr lang="en-US" sz="4000" u="sng" dirty="0" smtClean="0"/>
              <a:t>white</a:t>
            </a:r>
            <a:r>
              <a:rPr lang="en-US" sz="4000" dirty="0" smtClean="0"/>
              <a:t> blood cells.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fluid</a:t>
            </a:r>
            <a:r>
              <a:rPr lang="en-US" sz="4000" dirty="0" smtClean="0"/>
              <a:t> part of the blood is called </a:t>
            </a:r>
            <a:r>
              <a:rPr lang="en-US" sz="4000" u="sng" dirty="0" smtClean="0"/>
              <a:t>plasma</a:t>
            </a:r>
            <a:r>
              <a:rPr lang="en-US" sz="4000" dirty="0" smtClean="0"/>
              <a:t>.</a:t>
            </a:r>
          </a:p>
          <a:p>
            <a:r>
              <a:rPr lang="en-US" sz="4000" u="sng" dirty="0" smtClean="0"/>
              <a:t>Red blood cells</a:t>
            </a:r>
            <a:r>
              <a:rPr lang="en-US" sz="4000" dirty="0" smtClean="0"/>
              <a:t> take </a:t>
            </a:r>
            <a:r>
              <a:rPr lang="en-US" sz="4000" u="sng" dirty="0" smtClean="0"/>
              <a:t>oxygen</a:t>
            </a:r>
            <a:r>
              <a:rPr lang="en-US" sz="4000" dirty="0" smtClean="0"/>
              <a:t> to every cell in your body.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25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Platelets</a:t>
            </a:r>
            <a:r>
              <a:rPr lang="en-US" sz="4000" dirty="0" smtClean="0"/>
              <a:t> </a:t>
            </a:r>
            <a:r>
              <a:rPr lang="en-US" sz="4000" u="sng" dirty="0" smtClean="0"/>
              <a:t>clump together</a:t>
            </a:r>
            <a:r>
              <a:rPr lang="en-US" sz="4000" dirty="0" smtClean="0"/>
              <a:t> to form a plug that helps reduce blood loss from wounds.</a:t>
            </a:r>
          </a:p>
          <a:p>
            <a:r>
              <a:rPr lang="en-US" sz="4000" u="sng" dirty="0" smtClean="0"/>
              <a:t>White blood cells</a:t>
            </a:r>
            <a:r>
              <a:rPr lang="en-US" sz="4000" dirty="0" smtClean="0"/>
              <a:t> help keep you healthy by </a:t>
            </a:r>
            <a:r>
              <a:rPr lang="en-US" sz="4000" u="sng" dirty="0" smtClean="0"/>
              <a:t>destroying pathogens </a:t>
            </a:r>
            <a:r>
              <a:rPr lang="en-US" sz="4000" dirty="0" smtClean="0"/>
              <a:t>(bacteria and viruses)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339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Circulatory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Includes the </a:t>
            </a:r>
            <a:r>
              <a:rPr lang="en-US" sz="4000" u="sng" dirty="0" smtClean="0"/>
              <a:t>heart, blood, veins, capillaries</a:t>
            </a:r>
            <a:r>
              <a:rPr lang="en-US" sz="4000" dirty="0" smtClean="0"/>
              <a:t>, and </a:t>
            </a:r>
            <a:r>
              <a:rPr lang="en-US" sz="4000" u="sng" dirty="0" smtClean="0">
                <a:effectLst/>
              </a:rPr>
              <a:t>arteries</a:t>
            </a:r>
            <a:r>
              <a:rPr lang="en-US" sz="4000" dirty="0" smtClean="0"/>
              <a:t> and the </a:t>
            </a:r>
            <a:r>
              <a:rPr lang="en-US" sz="4000" u="sng" dirty="0" smtClean="0"/>
              <a:t>lymphatic system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84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Cardiovascular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Consists of the </a:t>
            </a:r>
            <a:r>
              <a:rPr lang="en-US" sz="4000" u="sng" dirty="0" smtClean="0"/>
              <a:t>heart</a:t>
            </a:r>
            <a:r>
              <a:rPr lang="en-US" sz="4000" dirty="0" smtClean="0"/>
              <a:t> and the three types of </a:t>
            </a:r>
            <a:r>
              <a:rPr lang="en-US" sz="4000" u="sng" dirty="0" smtClean="0"/>
              <a:t>blood vessels </a:t>
            </a:r>
            <a:r>
              <a:rPr lang="en-US" sz="4000" dirty="0" smtClean="0"/>
              <a:t>that carry blood throughout your body.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134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of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heart is made of </a:t>
            </a:r>
            <a:r>
              <a:rPr lang="en-US" sz="4000" u="sng" dirty="0" smtClean="0"/>
              <a:t>cardiac muscle tissue</a:t>
            </a:r>
            <a:r>
              <a:rPr lang="en-US" sz="4000" dirty="0" smtClean="0"/>
              <a:t> and has </a:t>
            </a:r>
            <a:r>
              <a:rPr lang="en-US" sz="4000" u="sng" dirty="0" smtClean="0"/>
              <a:t>two</a:t>
            </a:r>
            <a:r>
              <a:rPr lang="en-US" sz="4000" dirty="0" smtClean="0"/>
              <a:t> sides.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right</a:t>
            </a:r>
            <a:r>
              <a:rPr lang="en-US" sz="4000" dirty="0" smtClean="0"/>
              <a:t> side pumps oxygen-poor blood to the </a:t>
            </a:r>
            <a:r>
              <a:rPr lang="en-US" sz="4000" u="sng" dirty="0" smtClean="0"/>
              <a:t>lungs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The </a:t>
            </a:r>
            <a:r>
              <a:rPr lang="en-US" sz="4000" u="sng" dirty="0" smtClean="0"/>
              <a:t>left </a:t>
            </a:r>
            <a:r>
              <a:rPr lang="en-US" sz="4000" dirty="0" smtClean="0"/>
              <a:t>side pumps oxygen-rich blood to the </a:t>
            </a:r>
            <a:r>
              <a:rPr lang="en-US" sz="4000" u="sng" dirty="0" smtClean="0"/>
              <a:t>body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54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of the Blood Vessels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957" y="1569582"/>
            <a:ext cx="8633820" cy="5288418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There are three types of blood vessels: </a:t>
            </a:r>
            <a:r>
              <a:rPr lang="en-US" sz="4000" u="sng" dirty="0" smtClean="0"/>
              <a:t>arteries, capillaries</a:t>
            </a:r>
            <a:r>
              <a:rPr lang="en-US" sz="4000" dirty="0" smtClean="0"/>
              <a:t>, and </a:t>
            </a:r>
            <a:r>
              <a:rPr lang="en-US" sz="4000" u="sng" dirty="0" smtClean="0"/>
              <a:t>veins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Arteries carry blood </a:t>
            </a:r>
            <a:r>
              <a:rPr lang="en-US" sz="4000" u="sng" dirty="0" smtClean="0"/>
              <a:t>away</a:t>
            </a:r>
            <a:r>
              <a:rPr lang="en-US" sz="4000" dirty="0" smtClean="0"/>
              <a:t> from the heart.</a:t>
            </a:r>
          </a:p>
          <a:p>
            <a:r>
              <a:rPr lang="en-US" sz="4000" dirty="0" smtClean="0"/>
              <a:t>Capillaries carry nutrients, oxygen, and other substances from the </a:t>
            </a:r>
            <a:r>
              <a:rPr lang="en-US" sz="4000" u="sng" dirty="0" smtClean="0"/>
              <a:t>blood</a:t>
            </a:r>
            <a:r>
              <a:rPr lang="en-US" sz="4000" dirty="0" smtClean="0"/>
              <a:t> to the </a:t>
            </a:r>
            <a:r>
              <a:rPr lang="en-US" sz="4000" u="sng" dirty="0" smtClean="0"/>
              <a:t>cells</a:t>
            </a:r>
            <a:r>
              <a:rPr lang="en-US" sz="4000" dirty="0" smtClean="0"/>
              <a:t> in the body. Also, carries carbon dioxide and other wastes from the </a:t>
            </a:r>
            <a:r>
              <a:rPr lang="en-US" sz="4000" u="sng" dirty="0" smtClean="0"/>
              <a:t>cells</a:t>
            </a:r>
            <a:r>
              <a:rPr lang="en-US" sz="4000" dirty="0" smtClean="0"/>
              <a:t> to the </a:t>
            </a:r>
            <a:r>
              <a:rPr lang="en-US" sz="4000" u="sng" dirty="0" smtClean="0"/>
              <a:t>blood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1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of the Blood Vessels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Veins carry blood </a:t>
            </a:r>
            <a:r>
              <a:rPr lang="en-US" sz="4000" u="sng" dirty="0" smtClean="0"/>
              <a:t>back to</a:t>
            </a:r>
            <a:r>
              <a:rPr lang="en-US" sz="4000" dirty="0" smtClean="0"/>
              <a:t> the heart.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999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Pressure and 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Blood pressure </a:t>
            </a:r>
            <a:r>
              <a:rPr lang="en-US" sz="4000" dirty="0" smtClean="0"/>
              <a:t>is the high pressure caused by blood being pumped into the arteries.</a:t>
            </a:r>
          </a:p>
          <a:p>
            <a:r>
              <a:rPr lang="en-US" sz="4000" dirty="0" smtClean="0"/>
              <a:t>Your </a:t>
            </a:r>
            <a:r>
              <a:rPr lang="en-US" sz="4000" u="sng" dirty="0" smtClean="0"/>
              <a:t>pulse</a:t>
            </a:r>
            <a:r>
              <a:rPr lang="en-US" sz="4000" dirty="0" smtClean="0"/>
              <a:t> is caused by the rhythmic change in your blood pressure.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54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u="sng" dirty="0" smtClean="0"/>
              <a:t>circulation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Pulmonary</a:t>
            </a:r>
            <a:r>
              <a:rPr lang="en-US" sz="4000" dirty="0" smtClean="0"/>
              <a:t> circulation: the flow of blood from the </a:t>
            </a:r>
            <a:r>
              <a:rPr lang="en-US" sz="4000" u="sng" dirty="0" smtClean="0"/>
              <a:t>heart</a:t>
            </a:r>
            <a:r>
              <a:rPr lang="en-US" sz="4000" dirty="0" smtClean="0"/>
              <a:t> to the </a:t>
            </a:r>
            <a:r>
              <a:rPr lang="en-US" sz="4000" u="sng" dirty="0" smtClean="0"/>
              <a:t>lungs</a:t>
            </a:r>
            <a:r>
              <a:rPr lang="en-US" sz="4000" dirty="0" smtClean="0"/>
              <a:t> and back.</a:t>
            </a:r>
          </a:p>
          <a:p>
            <a:r>
              <a:rPr lang="en-US" sz="4000" u="sng" dirty="0" smtClean="0"/>
              <a:t>Systemic</a:t>
            </a:r>
            <a:r>
              <a:rPr lang="en-US" sz="4000" dirty="0" smtClean="0"/>
              <a:t> circulation: the flow of blood from the heart to all parts of the </a:t>
            </a:r>
            <a:r>
              <a:rPr lang="en-US" sz="4000" u="sng" dirty="0" smtClean="0"/>
              <a:t>body</a:t>
            </a:r>
            <a:r>
              <a:rPr lang="en-US" sz="4000" dirty="0" smtClean="0"/>
              <a:t> and back.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62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66" y="1828799"/>
            <a:ext cx="8847883" cy="4877593"/>
          </a:xfrm>
        </p:spPr>
        <p:txBody>
          <a:bodyPr>
            <a:normAutofit lnSpcReduction="10000"/>
          </a:bodyPr>
          <a:lstStyle/>
          <a:p>
            <a:r>
              <a:rPr lang="en-US" sz="4000" u="sng" dirty="0" smtClean="0"/>
              <a:t>Oral health</a:t>
            </a:r>
            <a:r>
              <a:rPr lang="en-US" sz="4000" dirty="0" smtClean="0"/>
              <a:t> can lead to cardiovascular problems. (Guest Speakers)</a:t>
            </a:r>
          </a:p>
          <a:p>
            <a:r>
              <a:rPr lang="en-US" sz="4000" u="sng" dirty="0" smtClean="0"/>
              <a:t>Heart disease </a:t>
            </a:r>
            <a:r>
              <a:rPr lang="en-US" sz="4000" dirty="0" smtClean="0"/>
              <a:t>caused by a build up of cholesterol.</a:t>
            </a:r>
          </a:p>
          <a:p>
            <a:r>
              <a:rPr lang="en-US" sz="4000" u="sng" dirty="0" smtClean="0"/>
              <a:t>Hypertension</a:t>
            </a:r>
            <a:r>
              <a:rPr lang="en-US" sz="4000" dirty="0" smtClean="0"/>
              <a:t>: abnormally high blood pressure.</a:t>
            </a:r>
          </a:p>
          <a:p>
            <a:r>
              <a:rPr lang="en-US" sz="4000" u="sng" dirty="0" smtClean="0"/>
              <a:t>Stroke, heart attacks, heart failure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25783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385</TotalTime>
  <Words>358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Precedent</vt:lpstr>
      <vt:lpstr>Cardiovascular System</vt:lpstr>
      <vt:lpstr>Circulatory System</vt:lpstr>
      <vt:lpstr>Cardiovascular System</vt:lpstr>
      <vt:lpstr>The Function of the heart</vt:lpstr>
      <vt:lpstr>The function of the Blood Vessels</vt:lpstr>
      <vt:lpstr>The function of the Blood Vessels cont.</vt:lpstr>
      <vt:lpstr>Blood Pressure and Pulse</vt:lpstr>
      <vt:lpstr>Types of circulation</vt:lpstr>
      <vt:lpstr>Cardiovascular Problems</vt:lpstr>
      <vt:lpstr>Blood</vt:lpstr>
      <vt:lpstr>Blood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Circulatory System</dc:title>
  <dc:creator>Jessica Wright</dc:creator>
  <cp:lastModifiedBy>Elaine Theus</cp:lastModifiedBy>
  <cp:revision>10</cp:revision>
  <dcterms:created xsi:type="dcterms:W3CDTF">2013-02-23T21:33:41Z</dcterms:created>
  <dcterms:modified xsi:type="dcterms:W3CDTF">2014-03-28T19:33:46Z</dcterms:modified>
</cp:coreProperties>
</file>