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1" r:id="rId4"/>
    <p:sldId id="262" r:id="rId5"/>
    <p:sldId id="263" r:id="rId6"/>
    <p:sldId id="273" r:id="rId7"/>
    <p:sldId id="274" r:id="rId8"/>
    <p:sldId id="258" r:id="rId9"/>
    <p:sldId id="260" r:id="rId10"/>
    <p:sldId id="261" r:id="rId11"/>
    <p:sldId id="264" r:id="rId12"/>
    <p:sldId id="268" r:id="rId13"/>
    <p:sldId id="269" r:id="rId14"/>
    <p:sldId id="270" r:id="rId15"/>
    <p:sldId id="265" r:id="rId16"/>
    <p:sldId id="272" r:id="rId17"/>
    <p:sldId id="266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Compostion of the Atmosphere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Nitrogen</c:v>
                </c:pt>
                <c:pt idx="1">
                  <c:v>Oxygen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F5C87-C907-4F84-A0D4-86542500B61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3E210-1A8C-4522-9772-3D2EAEAE1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3E210-1A8C-4522-9772-3D2EAEAE175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Layers of the Atmosphere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495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Air Pressure: the measure of the force with which air molecules push on a surface.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886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in the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Air pressure balances the force of gravity.</a:t>
            </a:r>
          </a:p>
          <a:p>
            <a:r>
              <a:rPr lang="en-US" sz="3600" dirty="0" smtClean="0"/>
              <a:t>As altitude increases, air pressure decreases because there are fewer gas molecules as you move away from the surface of the Earth.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and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Cyclones</a:t>
            </a:r>
          </a:p>
          <a:p>
            <a:r>
              <a:rPr lang="en-US" sz="3200" dirty="0" smtClean="0"/>
              <a:t>An area in the atmosphere that has lower pressure than the surrounding areas.</a:t>
            </a:r>
          </a:p>
          <a:p>
            <a:r>
              <a:rPr lang="en-US" sz="3200" dirty="0" smtClean="0"/>
              <a:t>Air masses converge; winds spiral toward the center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and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Anticyclones</a:t>
            </a:r>
          </a:p>
          <a:p>
            <a:r>
              <a:rPr lang="en-US" sz="3200" dirty="0" smtClean="0"/>
              <a:t>Areas where air moves apart or diverges and sinks. Sinking air is denser than surrounding air.</a:t>
            </a:r>
          </a:p>
          <a:p>
            <a:r>
              <a:rPr lang="en-US" sz="3200" dirty="0" smtClean="0"/>
              <a:t>Rotates in a direction opposite to Earth’s rotation.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and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Cyclones form clouds and rain when the rising air cools.</a:t>
            </a:r>
          </a:p>
          <a:p>
            <a:r>
              <a:rPr lang="en-US" sz="3200" dirty="0" smtClean="0"/>
              <a:t>Cyclones cause stormy weather.</a:t>
            </a:r>
          </a:p>
          <a:p>
            <a:r>
              <a:rPr lang="en-US" sz="3200" dirty="0" smtClean="0"/>
              <a:t>Anticyclones cause dry, clear weather because as the air sinks it gets warmer and absorbs moisture.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Density = mass/volume</a:t>
            </a:r>
          </a:p>
          <a:p>
            <a:r>
              <a:rPr lang="en-US" sz="4000" dirty="0" smtClean="0"/>
              <a:t>The amount of stuff in a given amount of space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the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densest layer will always sink to the bottom.</a:t>
            </a:r>
          </a:p>
          <a:p>
            <a:r>
              <a:rPr lang="en-US" sz="3600" dirty="0" smtClean="0"/>
              <a:t>What happened in the pitchers?</a:t>
            </a:r>
          </a:p>
          <a:p>
            <a:r>
              <a:rPr lang="en-US" sz="3600" dirty="0" smtClean="0"/>
              <a:t>Which atmospheric layer is the densest?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the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Troposphere is the densest atmospheric layer.</a:t>
            </a:r>
          </a:p>
          <a:p>
            <a:endParaRPr lang="en-US" sz="4000" dirty="0" smtClean="0"/>
          </a:p>
          <a:p>
            <a:r>
              <a:rPr lang="en-US" sz="4000" dirty="0" smtClean="0"/>
              <a:t>Why?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Now we are going to the football field.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662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List the ways you think the Earth’s atmosphere is different from outer space.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36643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9/12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Explain what you think scientifically is happening in each pitcher.</a:t>
            </a:r>
          </a:p>
          <a:p>
            <a:endParaRPr lang="en-US" sz="3600" dirty="0" smtClean="0"/>
          </a:p>
          <a:p>
            <a:r>
              <a:rPr lang="en-US" sz="1800" dirty="0" smtClean="0"/>
              <a:t>You may move to get a better look, but observe and then return to your seats.</a:t>
            </a:r>
          </a:p>
          <a:p>
            <a:r>
              <a:rPr lang="en-US" sz="1800" dirty="0" smtClean="0"/>
              <a:t>DO NOT TOUCH THE PITCHERS PLEASE!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9/14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upper atmosphere is very thin, why do you think space vehicles heat up as they enter the atmosphere?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8625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Atmosphere: a mixture of gases that surrounds a planet or moon.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87567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atmosphere is made up of mostly nitrogen gas (78%)</a:t>
            </a:r>
          </a:p>
          <a:p>
            <a:r>
              <a:rPr lang="en-US" sz="3200" dirty="0" smtClean="0"/>
              <a:t>21% of the atmosphere is oxygen.</a:t>
            </a:r>
          </a:p>
          <a:p>
            <a:r>
              <a:rPr lang="en-US" sz="3200" dirty="0" smtClean="0"/>
              <a:t>The other 1% is made up of argon, carbon dioxide, water vapor, and other gases.</a:t>
            </a:r>
          </a:p>
          <a:p>
            <a:r>
              <a:rPr lang="en-US" sz="3200" dirty="0" smtClean="0"/>
              <a:t>Dust, volcanic ash, sea salt, dirt and smoke are also in the atmosphere.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7091" y="374073"/>
          <a:ext cx="8575964" cy="612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Using pages 40-45 fill out the provided chart.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92340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simulation we are going to determine how air pressure affects the layers of the atmosphere.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62802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98</TotalTime>
  <Words>419</Words>
  <Application>Microsoft Macintosh PowerPoint</Application>
  <PresentationFormat>On-screen Show (4:3)</PresentationFormat>
  <Paragraphs>54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Layers of the Atmosphere</vt:lpstr>
      <vt:lpstr>Journal Entry 9/11</vt:lpstr>
      <vt:lpstr>Journal Entry 9/12</vt:lpstr>
      <vt:lpstr>Journal Entry 9/14</vt:lpstr>
      <vt:lpstr>Atmosphere</vt:lpstr>
      <vt:lpstr>Composition of the Atmosphere</vt:lpstr>
      <vt:lpstr>Slide 7</vt:lpstr>
      <vt:lpstr>Atmospheric Layers</vt:lpstr>
      <vt:lpstr>Air Pressure</vt:lpstr>
      <vt:lpstr>Air Pressure</vt:lpstr>
      <vt:lpstr>Air Pressure in the Layers</vt:lpstr>
      <vt:lpstr>Air Pressure and Weather</vt:lpstr>
      <vt:lpstr>Air Pressure and Weather</vt:lpstr>
      <vt:lpstr>Air Pressure and Weather</vt:lpstr>
      <vt:lpstr>Density</vt:lpstr>
      <vt:lpstr>Density and the Layers</vt:lpstr>
      <vt:lpstr>Density and the Layers</vt:lpstr>
      <vt:lpstr>Model of the Atmosphere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Atmosphere</dc:title>
  <dc:creator>Jessica Wright</dc:creator>
  <cp:lastModifiedBy>wrightj</cp:lastModifiedBy>
  <cp:revision>20</cp:revision>
  <dcterms:created xsi:type="dcterms:W3CDTF">2012-09-09T17:08:18Z</dcterms:created>
  <dcterms:modified xsi:type="dcterms:W3CDTF">2013-09-03T12:59:39Z</dcterms:modified>
</cp:coreProperties>
</file>