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9"/>
  </p:notesMasterIdLst>
  <p:sldIdLst>
    <p:sldId id="305" r:id="rId2"/>
    <p:sldId id="306" r:id="rId3"/>
    <p:sldId id="307" r:id="rId4"/>
    <p:sldId id="308" r:id="rId5"/>
    <p:sldId id="312" r:id="rId6"/>
    <p:sldId id="313" r:id="rId7"/>
    <p:sldId id="31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2" autoAdjust="0"/>
    <p:restoredTop sz="90929"/>
  </p:normalViewPr>
  <p:slideViewPr>
    <p:cSldViewPr>
      <p:cViewPr varScale="1">
        <p:scale>
          <a:sx n="64" d="100"/>
          <a:sy n="64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85025-DA24-4268-9341-6B424C013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1DFD-B6BF-418A-9ADE-BCB1A54CC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1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6F98CC21-4AAB-413D-B7E5-11EE03950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3A796-7CA0-4A10-A3D3-381C76D67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05F0-E0CC-4A2B-910F-503731D68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E3C582-DF38-43F2-BDE7-746A67D9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37ADF9-8C65-4E16-9FCB-56891BC41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E536-53E8-462F-8AD6-30A2189EB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ACC7-E7C0-4E98-893C-1277F4947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7DF3A-B4D4-47E1-A2B8-4A4BBDFF0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20F1-EEE6-4065-8B82-08385DED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578D8-4D36-4DA8-9B1C-770EACEC4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6D30-2A8F-44F0-BCC6-7F2F7A4A7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9632-DF77-456B-931D-FC885AD7B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7FD4-76E2-4601-9F07-E9140BB14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+mn-ea"/>
              </a:defRPr>
            </a:lvl1pPr>
          </a:lstStyle>
          <a:p>
            <a:fld id="{4E0A22DE-E485-4C2B-9C7E-8AB19697DC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1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4876800" cy="463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0"/>
            <a:ext cx="3733800" cy="24384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The Rise of Absolute Monarchies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(1400’s-1700’s)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5908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AIM:  </a:t>
            </a:r>
            <a:r>
              <a:rPr lang="en-US" sz="2800" dirty="0">
                <a:solidFill>
                  <a:srgbClr val="FFFFFF"/>
                </a:solidFill>
              </a:rPr>
              <a:t>How did Absolute Monarchs justify their rule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 How did Monarchs Justify their rule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 (Doc #1 ONLY)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28600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What is an Absolute Monarchy?</a:t>
            </a:r>
          </a:p>
          <a:p>
            <a:pPr lvl="1" algn="ctr"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Absolute = All Powerful</a:t>
            </a:r>
          </a:p>
          <a:p>
            <a:pPr lvl="1" algn="ctr"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Monarch = King or Queen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981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FF0000"/>
                </a:solidFill>
                <a:latin typeface="Arial"/>
              </a:rPr>
              <a:t>Absolute Monarch = An all-powerful king or queen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4343400"/>
            <a:ext cx="651986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Also, kings and queens handed their power down to their children.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	It was a line of succession that stayed in the family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Characteristics of Absolute Monarchs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8637" y="1722437"/>
            <a:ext cx="3535363" cy="5135563"/>
          </a:xfrm>
          <a:noFill/>
          <a:ln/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267200" y="990600"/>
            <a:ext cx="2667000" cy="1524000"/>
          </a:xfrm>
          <a:prstGeom prst="cloudCallout">
            <a:avLst>
              <a:gd name="adj1" fmla="val 48931"/>
              <a:gd name="adj2" fmla="val 436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/>
              <a:t>It’s GREAT to be the King!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010400" y="838200"/>
            <a:ext cx="2133600" cy="762000"/>
          </a:xfrm>
          <a:prstGeom prst="wedgeRectCallout">
            <a:avLst>
              <a:gd name="adj1" fmla="val -34971"/>
              <a:gd name="adj2" fmla="val 1447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“I am the state”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36576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They made </a:t>
            </a:r>
            <a:br>
              <a:rPr 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 the laws</a:t>
            </a:r>
          </a:p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They were NOT subject to the laws.</a:t>
            </a:r>
            <a:endParaRPr lang="en-U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5717334" cy="475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6096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Accountable only to GOD.</a:t>
            </a:r>
          </a:p>
          <a:p>
            <a:pPr marL="342900" lvl="0" indent="-342900" eaLnBrk="1" hangingPunct="1">
              <a:spcBef>
                <a:spcPct val="20000"/>
              </a:spcBef>
              <a:buFont typeface="Wingdings" pitchFamily="1" charset="2"/>
              <a:buChar char="§"/>
            </a:pPr>
            <a:r>
              <a:rPr lang="en-US" sz="2800" b="1" kern="0" dirty="0" smtClean="0">
                <a:solidFill>
                  <a:srgbClr val="FF0000"/>
                </a:solidFill>
                <a:latin typeface="Arial"/>
              </a:rPr>
              <a:t>Not </a:t>
            </a: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the people!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4903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kern="0" dirty="0" smtClean="0">
                <a:solidFill>
                  <a:srgbClr val="959380"/>
                </a:solidFill>
                <a:latin typeface="Arial"/>
              </a:rPr>
              <a:t>They Ruled by “</a:t>
            </a:r>
            <a:r>
              <a:rPr lang="en-US" sz="5400" kern="0" dirty="0" smtClean="0">
                <a:solidFill>
                  <a:srgbClr val="C00000"/>
                </a:solidFill>
                <a:latin typeface="Arial"/>
              </a:rPr>
              <a:t>Divine Right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5867400" y="1219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959380">
                    <a:lumMod val="20000"/>
                    <a:lumOff val="80000"/>
                  </a:srgbClr>
                </a:solidFill>
                <a:latin typeface="Arial"/>
              </a:rPr>
              <a:t>They believed that they derived their </a:t>
            </a:r>
            <a:r>
              <a:rPr lang="en-US" sz="2800" b="1" u="sng" kern="0" dirty="0" smtClean="0">
                <a:solidFill>
                  <a:srgbClr val="FF0000"/>
                </a:solidFill>
                <a:latin typeface="Arial"/>
              </a:rPr>
              <a:t>right to rule directly from GOD.</a:t>
            </a:r>
            <a:endParaRPr lang="en-US" sz="2800" b="1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Accumulated Vast Sums of Wealth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65437"/>
            <a:ext cx="5334000" cy="3992563"/>
          </a:xfrm>
          <a:noFill/>
          <a:ln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1" y="2819400"/>
            <a:ext cx="3810000" cy="4038600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304800" y="762000"/>
            <a:ext cx="8610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How?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seizing new territories </a:t>
            </a:r>
            <a:r>
              <a:rPr lang="en-US" dirty="0" smtClean="0">
                <a:solidFill>
                  <a:srgbClr val="FFFFFF"/>
                </a:solidFill>
              </a:rPr>
              <a:t>in the </a:t>
            </a:r>
            <a:r>
              <a:rPr lang="en-US" dirty="0" smtClean="0">
                <a:solidFill>
                  <a:srgbClr val="FF0000"/>
                </a:solidFill>
              </a:rPr>
              <a:t>New World </a:t>
            </a:r>
            <a:r>
              <a:rPr lang="en-US" dirty="0" smtClean="0">
                <a:solidFill>
                  <a:srgbClr val="FFFFFF"/>
                </a:solidFill>
              </a:rPr>
              <a:t>and the </a:t>
            </a:r>
            <a:r>
              <a:rPr lang="en-US" dirty="0" smtClean="0">
                <a:solidFill>
                  <a:srgbClr val="FF0000"/>
                </a:solidFill>
              </a:rPr>
              <a:t>Far East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Expanding trade </a:t>
            </a:r>
            <a:r>
              <a:rPr lang="en-US" dirty="0" smtClean="0">
                <a:solidFill>
                  <a:srgbClr val="FFFFFF"/>
                </a:solidFill>
              </a:rPr>
              <a:t>overseas and within Europe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Taxing</a:t>
            </a:r>
            <a:r>
              <a:rPr lang="en-US" dirty="0" smtClean="0">
                <a:solidFill>
                  <a:srgbClr val="FFFFFF"/>
                </a:solidFill>
              </a:rPr>
              <a:t> the growing wealth of their people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They used their wealth to build LARGE, PERMANENT ARMIES!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 more need to depend on feudal contracts with their vassals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These armies were </a:t>
            </a:r>
            <a:r>
              <a:rPr lang="en-US" sz="2000" b="1" u="sng" dirty="0" smtClean="0">
                <a:solidFill>
                  <a:srgbClr val="FF0000"/>
                </a:solidFill>
              </a:rPr>
              <a:t>loyal to the King, NOT to the Country!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592888"/>
          </a:xfrm>
          <a:noFill/>
          <a:ln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They used these armies to wage war </a:t>
            </a:r>
            <a:r>
              <a:rPr lang="en-US" sz="3200" b="1" dirty="0" smtClean="0">
                <a:solidFill>
                  <a:schemeClr val="bg2"/>
                </a:solidFill>
              </a:rPr>
              <a:t/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against </a:t>
            </a:r>
            <a:r>
              <a:rPr lang="en-US" sz="3200" b="1" dirty="0">
                <a:solidFill>
                  <a:schemeClr val="bg2"/>
                </a:solidFill>
              </a:rPr>
              <a:t>each other of course!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54&quot;&gt;&lt;object type=&quot;3&quot; unique_id=&quot;10055&quot;&gt;&lt;property id=&quot;20148&quot; value=&quot;5&quot;/&gt;&lt;property id=&quot;20300&quot; value=&quot;Slide 1 - &amp;quot;The Rise of Absolute Monarchies&amp;#x0D;&amp;#x0A;(1400’s-1700’s)&amp;quot;&quot;/&gt;&lt;property id=&quot;20307&quot; value=&quot;305&quot;/&gt;&lt;/object&gt;&lt;object type=&quot;3&quot; unique_id=&quot;10056&quot;&gt;&lt;property id=&quot;20148&quot; value=&quot;5&quot;/&gt;&lt;property id=&quot;20300&quot; value=&quot;Slide 2&quot;/&gt;&lt;property id=&quot;20307&quot; value=&quot;306&quot;/&gt;&lt;/object&gt;&lt;object type=&quot;3&quot; unique_id=&quot;10057&quot;&gt;&lt;property id=&quot;20148&quot; value=&quot;5&quot;/&gt;&lt;property id=&quot;20300&quot; value=&quot;Slide 3 - &amp;quot;Characteristics of Absolute Monarchs&amp;quot;&quot;/&gt;&lt;property id=&quot;20307&quot; value=&quot;307&quot;/&gt;&lt;/object&gt;&lt;object type=&quot;3&quot; unique_id=&quot;10058&quot;&gt;&lt;property id=&quot;20148&quot; value=&quot;5&quot;/&gt;&lt;property id=&quot;20300&quot; value=&quot;Slide 4&quot;/&gt;&lt;property id=&quot;20307&quot; value=&quot;308&quot;/&gt;&lt;/object&gt;&lt;object type=&quot;3&quot; unique_id=&quot;10151&quot;&gt;&lt;property id=&quot;20148&quot; value=&quot;5&quot;/&gt;&lt;property id=&quot;20300&quot; value=&quot;Slide 5 - &amp;quot;Accumulated Vast Sums of Wealth&amp;quot;&quot;/&gt;&lt;property id=&quot;20307&quot; value=&quot;312&quot;/&gt;&lt;/object&gt;&lt;object type=&quot;3&quot; unique_id=&quot;10152&quot;&gt;&lt;property id=&quot;20148&quot; value=&quot;5&quot;/&gt;&lt;property id=&quot;20300&quot; value=&quot;Slide 6&quot;/&gt;&lt;property id=&quot;20307&quot; value=&quot;313&quot;/&gt;&lt;/object&gt;&lt;object type=&quot;3&quot; unique_id=&quot;10153&quot;&gt;&lt;property id=&quot;20148&quot; value=&quot;5&quot;/&gt;&lt;property id=&quot;20300&quot; value=&quot;Slide 7 - &amp;quot;They used these armies to wage war &amp;#x0D;&amp;#x0A;against each other of course!&amp;quot;&quot;/&gt;&lt;property id=&quot;20307&quot; value=&quot;314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2004:Templates:Presentations:Designs:Justice</Template>
  <TotalTime>1488</TotalTime>
  <Words>195</Words>
  <Application>Microsoft Office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Justice</vt:lpstr>
      <vt:lpstr>The Rise of Absolute Monarchies (1400’s-1700’s)</vt:lpstr>
      <vt:lpstr>PowerPoint Presentation</vt:lpstr>
      <vt:lpstr>Characteristics of Absolute Monarchs</vt:lpstr>
      <vt:lpstr>PowerPoint Presentation</vt:lpstr>
      <vt:lpstr>Accumulated Vast Sums of Wealth</vt:lpstr>
      <vt:lpstr>PowerPoint Presentation</vt:lpstr>
      <vt:lpstr>They used these armies to wage war  against each other of course!</vt:lpstr>
    </vt:vector>
  </TitlesOfParts>
  <Company>SCASD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Absolute Monarchy  (1550-1800)</dc:title>
  <dc:creator>SCASD</dc:creator>
  <cp:lastModifiedBy>Karen</cp:lastModifiedBy>
  <cp:revision>40</cp:revision>
  <dcterms:created xsi:type="dcterms:W3CDTF">2006-10-16T13:35:49Z</dcterms:created>
  <dcterms:modified xsi:type="dcterms:W3CDTF">2014-01-05T16:28:53Z</dcterms:modified>
</cp:coreProperties>
</file>