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3" r:id="rId4"/>
    <p:sldId id="259" r:id="rId5"/>
    <p:sldId id="264" r:id="rId6"/>
    <p:sldId id="258" r:id="rId7"/>
    <p:sldId id="260" r:id="rId8"/>
    <p:sldId id="261" r:id="rId9"/>
    <p:sldId id="262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 snapToObjects="1">
      <p:cViewPr varScale="1">
        <p:scale>
          <a:sx n="63" d="100"/>
          <a:sy n="63" d="100"/>
        </p:scale>
        <p:origin x="-72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pPr algn="l" eaLnBrk="1" latinLnBrk="0" hangingPunct="1"/>
            <a:fld id="{48D92626-37D2-4832-BF7A-BC283494A20D}" type="datetimeFigureOut">
              <a:rPr lang="en-US" smtClean="0"/>
              <a:pPr algn="l" eaLnBrk="1" latinLnBrk="0" hangingPunct="1"/>
              <a:t>1/31/2013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 algn="r" eaLnBrk="1" latinLnBrk="0" hangingPunct="1"/>
            <a:fld id="{8C592886-E571-45D5-8B56-343DC94F8FA6}" type="slidenum">
              <a:rPr kumimoji="0" lang="en-US" smtClean="0"/>
              <a:pPr algn="r" eaLnBrk="1" latinLnBrk="0" hangingPunct="1"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D92626-37D2-4832-BF7A-BC283494A20D}" type="datetimeFigureOut">
              <a:rPr lang="en-US" smtClean="0"/>
              <a:pPr/>
              <a:t>1/31/2013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592886-E571-45D5-8B56-343DC94F8FA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D92626-37D2-4832-BF7A-BC283494A20D}" type="datetimeFigureOut">
              <a:rPr lang="en-US" smtClean="0"/>
              <a:pPr/>
              <a:t>1/31/2013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592886-E571-45D5-8B56-343DC94F8FA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D92626-37D2-4832-BF7A-BC283494A20D}" type="datetimeFigureOut">
              <a:rPr lang="en-US" smtClean="0"/>
              <a:pPr/>
              <a:t>1/31/2013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592886-E571-45D5-8B56-343DC94F8FA6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pPr algn="l" eaLnBrk="1" latinLnBrk="0" hangingPunct="1"/>
            <a:fld id="{48D92626-37D2-4832-BF7A-BC283494A20D}" type="datetimeFigureOut">
              <a:rPr lang="en-US" smtClean="0"/>
              <a:pPr algn="l" eaLnBrk="1" latinLnBrk="0" hangingPunct="1"/>
              <a:t>1/31/2013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 algn="r" eaLnBrk="1" latinLnBrk="0" hangingPunct="1"/>
            <a:fld id="{8C592886-E571-45D5-8B56-343DC94F8FA6}" type="slidenum">
              <a:rPr kumimoji="0" lang="en-US" smtClean="0"/>
              <a:pPr algn="r" eaLnBrk="1" latinLnBrk="0" hangingPunct="1"/>
              <a:t>‹#›</a:t>
            </a:fld>
            <a:endParaRPr kumimoji="0" lang="en-US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D92626-37D2-4832-BF7A-BC283494A20D}" type="datetimeFigureOut">
              <a:rPr lang="en-US" smtClean="0"/>
              <a:pPr/>
              <a:t>1/31/2013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8C592886-E571-45D5-8B56-343DC94F8FA6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D92626-37D2-4832-BF7A-BC283494A20D}" type="datetimeFigureOut">
              <a:rPr lang="en-US" smtClean="0"/>
              <a:pPr/>
              <a:t>1/31/2013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8C592886-E571-45D5-8B56-343DC94F8FA6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D92626-37D2-4832-BF7A-BC283494A20D}" type="datetimeFigureOut">
              <a:rPr lang="en-US" smtClean="0"/>
              <a:pPr/>
              <a:t>1/31/2013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592886-E571-45D5-8B56-343DC94F8FA6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D92626-37D2-4832-BF7A-BC283494A20D}" type="datetimeFigureOut">
              <a:rPr lang="en-US" smtClean="0"/>
              <a:pPr/>
              <a:t>1/31/2013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592886-E571-45D5-8B56-343DC94F8FA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pPr algn="l" eaLnBrk="1" latinLnBrk="0" hangingPunct="1"/>
            <a:fld id="{48D92626-37D2-4832-BF7A-BC283494A20D}" type="datetimeFigureOut">
              <a:rPr lang="en-US" smtClean="0"/>
              <a:pPr algn="l" eaLnBrk="1" latinLnBrk="0" hangingPunct="1"/>
              <a:t>1/31/2013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 algn="r" eaLnBrk="1" latinLnBrk="0" hangingPunct="1"/>
            <a:fld id="{8C592886-E571-45D5-8B56-343DC94F8FA6}" type="slidenum">
              <a:rPr kumimoji="0" lang="en-US" smtClean="0"/>
              <a:pPr algn="r" eaLnBrk="1" latinLnBrk="0" hangingPunct="1"/>
              <a:t>‹#›</a:t>
            </a:fld>
            <a:endParaRPr kumimoji="0" lang="en-US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Drag picture to placeholder or click icon to add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pPr algn="l" eaLnBrk="1" latinLnBrk="0" hangingPunct="1"/>
            <a:fld id="{48D92626-37D2-4832-BF7A-BC283494A20D}" type="datetimeFigureOut">
              <a:rPr lang="en-US" smtClean="0"/>
              <a:pPr algn="l" eaLnBrk="1" latinLnBrk="0" hangingPunct="1"/>
              <a:t>1/31/2013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 algn="r" eaLnBrk="1" latinLnBrk="0" hangingPunct="1"/>
            <a:fld id="{8C592886-E571-45D5-8B56-343DC94F8FA6}" type="slidenum">
              <a:rPr kumimoji="0" lang="en-US" smtClean="0"/>
              <a:pPr algn="r" eaLnBrk="1" latinLnBrk="0" hangingPunct="1"/>
              <a:t>‹#›</a:t>
            </a:fld>
            <a:endParaRPr kumimoji="0" lang="en-US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pPr algn="r" eaLnBrk="1" latinLnBrk="0" hangingPunct="1"/>
            <a:endParaRPr kumimoji="0" lang="en-US" sz="1300" dirty="0">
              <a:solidFill>
                <a:schemeClr val="bg2">
                  <a:tint val="60000"/>
                  <a:satMod val="155000"/>
                </a:schemeClr>
              </a:solidFill>
            </a:endParaRP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pPr algn="l" eaLnBrk="1" latinLnBrk="0" hangingPunct="1"/>
            <a:fld id="{48D92626-37D2-4832-BF7A-BC283494A20D}" type="datetimeFigureOut">
              <a:rPr lang="en-US" smtClean="0"/>
              <a:pPr algn="l" eaLnBrk="1" latinLnBrk="0" hangingPunct="1"/>
              <a:t>1/31/2013</a:t>
            </a:fld>
            <a:endParaRPr lang="en-US" sz="1300" dirty="0">
              <a:solidFill>
                <a:schemeClr val="bg2">
                  <a:tint val="60000"/>
                  <a:satMod val="155000"/>
                </a:schemeClr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pPr algn="r" eaLnBrk="1" latinLnBrk="0" hangingPunct="1"/>
            <a:fld id="{8C592886-E571-45D5-8B56-343DC94F8FA6}" type="slidenum">
              <a:rPr kumimoji="0" lang="en-US" smtClean="0"/>
              <a:pPr algn="r" eaLnBrk="1" latinLnBrk="0" hangingPunct="1"/>
              <a:t>‹#›</a:t>
            </a:fld>
            <a:endParaRPr kumimoji="0" lang="en-US" sz="1600" b="1" dirty="0">
              <a:solidFill>
                <a:schemeClr val="tx2">
                  <a:shade val="90000"/>
                </a:schemeClr>
              </a:solidFill>
              <a:effectLst/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Unicellular Organisms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Week of February 4th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9011195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Unicellular Organism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An organism that consists of only one cell.</a:t>
            </a:r>
          </a:p>
          <a:p>
            <a:r>
              <a:rPr lang="en-US" sz="4000" dirty="0" smtClean="0"/>
              <a:t>Also known as a single-celled organism.</a:t>
            </a:r>
          </a:p>
          <a:p>
            <a:r>
              <a:rPr lang="en-US" sz="4000" dirty="0" smtClean="0"/>
              <a:t>Prokaryotes, most </a:t>
            </a:r>
            <a:r>
              <a:rPr lang="en-US" sz="4000" dirty="0" err="1" smtClean="0"/>
              <a:t>protists</a:t>
            </a:r>
            <a:r>
              <a:rPr lang="en-US" sz="4000" dirty="0" smtClean="0"/>
              <a:t>, and some fungi are unicellular.</a:t>
            </a:r>
            <a:endParaRPr lang="en-US" sz="4000" dirty="0"/>
          </a:p>
        </p:txBody>
      </p:sp>
    </p:spTree>
    <p:extLst>
      <p:ext uri="{BB962C8B-B14F-4D97-AF65-F5344CB8AC3E}">
        <p14:creationId xmlns="" xmlns:p14="http://schemas.microsoft.com/office/powerpoint/2010/main" val="9083530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Unicellular vs. </a:t>
            </a:r>
            <a:r>
              <a:rPr lang="en-US" dirty="0" err="1" smtClean="0"/>
              <a:t>Multicellular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Unicellular consist of a single cell.</a:t>
            </a:r>
          </a:p>
          <a:p>
            <a:r>
              <a:rPr lang="en-US" sz="4000" dirty="0" err="1" smtClean="0"/>
              <a:t>Multicellular</a:t>
            </a:r>
            <a:r>
              <a:rPr lang="en-US" sz="4000" dirty="0" smtClean="0"/>
              <a:t> consist of many cells.</a:t>
            </a:r>
          </a:p>
          <a:p>
            <a:r>
              <a:rPr lang="en-US" sz="4000" dirty="0" err="1" smtClean="0"/>
              <a:t>Multicellular</a:t>
            </a:r>
            <a:r>
              <a:rPr lang="en-US" sz="4000" dirty="0" smtClean="0"/>
              <a:t> organisms are often more complex.</a:t>
            </a:r>
            <a:endParaRPr lang="en-US" sz="4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6237"/>
            <a:ext cx="8229600" cy="4946004"/>
          </a:xfrm>
        </p:spPr>
        <p:txBody>
          <a:bodyPr>
            <a:normAutofit/>
          </a:bodyPr>
          <a:lstStyle/>
          <a:p>
            <a:r>
              <a:rPr lang="en-US" sz="4400" dirty="0" smtClean="0"/>
              <a:t>Heterotrophic: organism must consume food</a:t>
            </a:r>
          </a:p>
          <a:p>
            <a:r>
              <a:rPr lang="en-US" sz="4400" dirty="0" smtClean="0"/>
              <a:t>Autotrophic: organism can make its own food</a:t>
            </a:r>
          </a:p>
          <a:p>
            <a:r>
              <a:rPr lang="en-US" sz="4400" dirty="0" smtClean="0"/>
              <a:t>Flagellum: a long whip-like structure that acts like a little motor.</a:t>
            </a:r>
          </a:p>
        </p:txBody>
      </p:sp>
    </p:spTree>
    <p:extLst>
      <p:ext uri="{BB962C8B-B14F-4D97-AF65-F5344CB8AC3E}">
        <p14:creationId xmlns="" xmlns:p14="http://schemas.microsoft.com/office/powerpoint/2010/main" val="11740191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Vocab</a:t>
            </a:r>
            <a:r>
              <a:rPr lang="en-US" dirty="0" smtClean="0"/>
              <a:t>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err="1" smtClean="0"/>
              <a:t>Pseudopods</a:t>
            </a:r>
            <a:r>
              <a:rPr lang="en-US" sz="4000" dirty="0" smtClean="0"/>
              <a:t>: temporary “feet” used to move around.</a:t>
            </a:r>
          </a:p>
          <a:p>
            <a:r>
              <a:rPr lang="en-US" sz="4000" dirty="0" smtClean="0"/>
              <a:t>Cilia: tiny hair-like projections that move an organism.</a:t>
            </a:r>
          </a:p>
          <a:p>
            <a:r>
              <a:rPr lang="en-US" sz="4000" dirty="0" err="1" smtClean="0"/>
              <a:t>Protist</a:t>
            </a:r>
            <a:r>
              <a:rPr lang="en-US" sz="4000" dirty="0" smtClean="0"/>
              <a:t>: a single-celled or </a:t>
            </a:r>
            <a:r>
              <a:rPr lang="en-US" sz="4000" dirty="0" err="1" smtClean="0"/>
              <a:t>multicellular</a:t>
            </a:r>
            <a:r>
              <a:rPr lang="en-US" sz="4000" dirty="0" smtClean="0"/>
              <a:t> organism that lives in moist or wet surroundings.</a:t>
            </a:r>
            <a:endParaRPr lang="en-US" sz="4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Euglena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Euglena move by a flagellum.</a:t>
            </a:r>
          </a:p>
          <a:p>
            <a:r>
              <a:rPr lang="en-US" sz="4000" dirty="0" smtClean="0"/>
              <a:t>Both heterotrophic and autotrophic.</a:t>
            </a:r>
          </a:p>
          <a:p>
            <a:r>
              <a:rPr lang="en-US" sz="4000" dirty="0" smtClean="0"/>
              <a:t>Have an eyespot at the anterior end that detects light.</a:t>
            </a:r>
          </a:p>
          <a:p>
            <a:r>
              <a:rPr lang="en-US" sz="4000" dirty="0" smtClean="0"/>
              <a:t>Usually lives in quiet ponds or puddles.</a:t>
            </a:r>
            <a:endParaRPr lang="en-US" sz="4000" dirty="0"/>
          </a:p>
        </p:txBody>
      </p:sp>
    </p:spTree>
    <p:extLst>
      <p:ext uri="{BB962C8B-B14F-4D97-AF65-F5344CB8AC3E}">
        <p14:creationId xmlns="" xmlns:p14="http://schemas.microsoft.com/office/powerpoint/2010/main" val="28732973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Amoeba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6236"/>
            <a:ext cx="8229600" cy="4960273"/>
          </a:xfrm>
        </p:spPr>
        <p:txBody>
          <a:bodyPr>
            <a:normAutofit lnSpcReduction="10000"/>
          </a:bodyPr>
          <a:lstStyle/>
          <a:p>
            <a:r>
              <a:rPr lang="en-US" sz="4000" dirty="0" smtClean="0"/>
              <a:t>Lives in fresh water, salt water, wet soil and in animals (including people).</a:t>
            </a:r>
          </a:p>
          <a:p>
            <a:r>
              <a:rPr lang="en-US" sz="4000" dirty="0" smtClean="0"/>
              <a:t>Surrounds food with pseudopods and forms a food vacuole.</a:t>
            </a:r>
          </a:p>
          <a:p>
            <a:r>
              <a:rPr lang="en-US" sz="4000" dirty="0" smtClean="0"/>
              <a:t>Move by changing shape.</a:t>
            </a:r>
          </a:p>
          <a:p>
            <a:r>
              <a:rPr lang="en-US" sz="4000" dirty="0" smtClean="0"/>
              <a:t>Eats algae, bacteria, plant cells.</a:t>
            </a:r>
          </a:p>
          <a:p>
            <a:r>
              <a:rPr lang="en-US" sz="4000" dirty="0" smtClean="0"/>
              <a:t>Some amoebas are parasites.</a:t>
            </a:r>
          </a:p>
        </p:txBody>
      </p:sp>
    </p:spTree>
    <p:extLst>
      <p:ext uri="{BB962C8B-B14F-4D97-AF65-F5344CB8AC3E}">
        <p14:creationId xmlns="" xmlns:p14="http://schemas.microsoft.com/office/powerpoint/2010/main" val="13857648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Paramecium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An animal-like </a:t>
            </a:r>
            <a:r>
              <a:rPr lang="en-US" sz="4000" dirty="0" err="1" smtClean="0"/>
              <a:t>protists</a:t>
            </a:r>
            <a:r>
              <a:rPr lang="en-US" sz="4000" dirty="0" smtClean="0"/>
              <a:t>.</a:t>
            </a:r>
          </a:p>
          <a:p>
            <a:r>
              <a:rPr lang="en-US" sz="4000" dirty="0" smtClean="0"/>
              <a:t>Live in quiet or stagnant ponds.</a:t>
            </a:r>
          </a:p>
          <a:p>
            <a:r>
              <a:rPr lang="en-US" sz="4000" dirty="0" smtClean="0"/>
              <a:t>Feed on algal scum or other microorganisms.</a:t>
            </a:r>
          </a:p>
          <a:p>
            <a:r>
              <a:rPr lang="en-US" sz="4000" dirty="0" smtClean="0"/>
              <a:t>Move using cilia.</a:t>
            </a:r>
          </a:p>
          <a:p>
            <a:r>
              <a:rPr lang="en-US" sz="4000" dirty="0" smtClean="0"/>
              <a:t>Contains two types of nuclei and two types of cytoplasm.</a:t>
            </a:r>
            <a:endParaRPr lang="en-US" sz="4000" dirty="0"/>
          </a:p>
        </p:txBody>
      </p:sp>
    </p:spTree>
    <p:extLst>
      <p:ext uri="{BB962C8B-B14F-4D97-AF65-F5344CB8AC3E}">
        <p14:creationId xmlns="" xmlns:p14="http://schemas.microsoft.com/office/powerpoint/2010/main" val="1588481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Volvox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Live in colonies; about 500 cells will group together.</a:t>
            </a:r>
          </a:p>
          <a:p>
            <a:r>
              <a:rPr lang="en-US" sz="4000" dirty="0" smtClean="0"/>
              <a:t>The colonies appear as green spheres </a:t>
            </a:r>
            <a:r>
              <a:rPr lang="en-US" sz="4000" smtClean="0"/>
              <a:t>in water.</a:t>
            </a:r>
            <a:endParaRPr lang="en-US" sz="4000" dirty="0" smtClean="0"/>
          </a:p>
          <a:p>
            <a:r>
              <a:rPr lang="en-US" sz="4000" dirty="0" smtClean="0"/>
              <a:t>Move using a flagella.</a:t>
            </a:r>
          </a:p>
          <a:p>
            <a:r>
              <a:rPr lang="en-US" sz="4000" dirty="0" smtClean="0"/>
              <a:t>Likes the dark waters of ponds.</a:t>
            </a:r>
          </a:p>
          <a:p>
            <a:endParaRPr lang="en-US" sz="4000" dirty="0"/>
          </a:p>
        </p:txBody>
      </p:sp>
    </p:spTree>
    <p:extLst>
      <p:ext uri="{BB962C8B-B14F-4D97-AF65-F5344CB8AC3E}">
        <p14:creationId xmlns="" xmlns:p14="http://schemas.microsoft.com/office/powerpoint/2010/main" val="280720609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ＭＳ 明朝"/>
        <a:font script="Hang" typeface="바탕"/>
        <a:font script="Hans" typeface="华文新魏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ＭＳ 明朝"/>
        <a:font script="Hang" typeface="바탕"/>
        <a:font script="Hans" typeface="华文新魏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Foundry.thmx</Template>
  <TotalTime>150</TotalTime>
  <Words>271</Words>
  <Application>Microsoft Macintosh PowerPoint</Application>
  <PresentationFormat>On-screen Show (4:3)</PresentationFormat>
  <Paragraphs>40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Foundry</vt:lpstr>
      <vt:lpstr>Unicellular Organisms</vt:lpstr>
      <vt:lpstr>Unicellular Organism</vt:lpstr>
      <vt:lpstr>Unicellular vs. Multicellular</vt:lpstr>
      <vt:lpstr>Vocab</vt:lpstr>
      <vt:lpstr>Vocab cont.</vt:lpstr>
      <vt:lpstr>Euglena</vt:lpstr>
      <vt:lpstr>Amoeba</vt:lpstr>
      <vt:lpstr>Paramecium</vt:lpstr>
      <vt:lpstr>Volvox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Unicellular Organisms</dc:title>
  <dc:creator>Jessica Wright</dc:creator>
  <cp:lastModifiedBy>wrightj</cp:lastModifiedBy>
  <cp:revision>7</cp:revision>
  <dcterms:created xsi:type="dcterms:W3CDTF">2013-01-29T22:22:22Z</dcterms:created>
  <dcterms:modified xsi:type="dcterms:W3CDTF">2013-01-31T12:33:36Z</dcterms:modified>
</cp:coreProperties>
</file>