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9071-CFF5-4E3B-B0AB-39782972E256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BD1F-DE98-4C29-8281-9EC9927620DF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CD6D-7520-4B34-A5A3-E8385FA3AFC6}" type="datetime1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5D47-465E-4A05-802B-049480555B6D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1DB0-D703-40B5-AE3D-532AFE0356D1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C029-2200-4EB8-BDE8-5EE0E23571A6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5A1C-C0DD-4ED6-B23E-A9D2DD110058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B50-C580-4CB7-BA07-14C66C34B76D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73CF-8910-423E-9890-FC81E25E5084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EC5816F-D43D-40D1-9B38-E1A2C18F0972}" type="datetime1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Respiratory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March 4th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3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1974"/>
            <a:ext cx="7315200" cy="1154097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Respiration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769" y="1498238"/>
            <a:ext cx="8405487" cy="5036928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Process by which a body gets and uses </a:t>
            </a:r>
            <a:r>
              <a:rPr lang="en-US" sz="4400" u="sng" dirty="0" smtClean="0"/>
              <a:t>oxygen</a:t>
            </a:r>
            <a:r>
              <a:rPr lang="en-US" sz="4400" dirty="0" smtClean="0"/>
              <a:t> and releases </a:t>
            </a:r>
            <a:r>
              <a:rPr lang="en-US" sz="4400" u="sng" dirty="0" smtClean="0"/>
              <a:t>carbon dioxide</a:t>
            </a:r>
            <a:r>
              <a:rPr lang="en-US" sz="4400" dirty="0" smtClean="0"/>
              <a:t> and </a:t>
            </a:r>
            <a:r>
              <a:rPr lang="en-US" sz="4400" u="sng" dirty="0" smtClean="0"/>
              <a:t>water</a:t>
            </a:r>
            <a:r>
              <a:rPr lang="en-US" sz="4400" dirty="0" smtClean="0"/>
              <a:t>.</a:t>
            </a:r>
          </a:p>
          <a:p>
            <a:r>
              <a:rPr lang="en-US" sz="4400" dirty="0" smtClean="0">
                <a:solidFill>
                  <a:srgbClr val="CCFFCC"/>
                </a:solidFill>
              </a:rPr>
              <a:t>Divided into </a:t>
            </a:r>
            <a:r>
              <a:rPr lang="en-US" sz="4400" u="sng" dirty="0" smtClean="0">
                <a:solidFill>
                  <a:srgbClr val="CCFFCC"/>
                </a:solidFill>
              </a:rPr>
              <a:t>two</a:t>
            </a:r>
            <a:r>
              <a:rPr lang="en-US" sz="4400" dirty="0" smtClean="0">
                <a:solidFill>
                  <a:srgbClr val="CCFFCC"/>
                </a:solidFill>
              </a:rPr>
              <a:t> parts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Part 1: </a:t>
            </a:r>
            <a:r>
              <a:rPr lang="en-US" sz="4400" u="sng" dirty="0" smtClean="0"/>
              <a:t>breathing</a:t>
            </a:r>
            <a:r>
              <a:rPr lang="en-US" sz="4400" dirty="0" smtClean="0"/>
              <a:t>, which involves </a:t>
            </a:r>
            <a:r>
              <a:rPr lang="en-US" sz="4400" u="sng" dirty="0" smtClean="0"/>
              <a:t>inhaling</a:t>
            </a:r>
            <a:r>
              <a:rPr lang="en-US" sz="4400" dirty="0" smtClean="0"/>
              <a:t> and </a:t>
            </a:r>
            <a:r>
              <a:rPr lang="en-US" sz="4400" u="sng" dirty="0" smtClean="0"/>
              <a:t>exhaling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Part 2: </a:t>
            </a:r>
            <a:r>
              <a:rPr lang="en-US" sz="4400" u="sng" dirty="0" smtClean="0"/>
              <a:t>cellular respiration</a:t>
            </a:r>
            <a:r>
              <a:rPr lang="en-US" sz="4400" dirty="0" smtClean="0"/>
              <a:t>, which involves </a:t>
            </a:r>
            <a:r>
              <a:rPr lang="en-US" sz="4400" u="sng" dirty="0" smtClean="0"/>
              <a:t>chemical</a:t>
            </a:r>
            <a:r>
              <a:rPr lang="en-US" sz="4400" dirty="0" smtClean="0"/>
              <a:t> reactions that release </a:t>
            </a:r>
            <a:r>
              <a:rPr lang="en-US" sz="4400" u="sng" dirty="0" smtClean="0"/>
              <a:t>energy</a:t>
            </a:r>
            <a:r>
              <a:rPr lang="en-US" sz="4400" dirty="0" smtClean="0"/>
              <a:t> from </a:t>
            </a:r>
            <a:r>
              <a:rPr lang="en-US" sz="4400" u="sng" dirty="0" smtClean="0"/>
              <a:t>food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4644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3436"/>
            <a:ext cx="7315200" cy="1154097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Respiratory</a:t>
            </a:r>
            <a:r>
              <a:rPr lang="en-US" sz="4800" dirty="0" smtClean="0"/>
              <a:t> System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123" y="1498237"/>
            <a:ext cx="8334133" cy="481112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Made up of the </a:t>
            </a:r>
            <a:r>
              <a:rPr lang="en-US" sz="4400" u="sng" dirty="0" smtClean="0"/>
              <a:t>nose, throat, lungs</a:t>
            </a:r>
            <a:r>
              <a:rPr lang="en-US" sz="4400" dirty="0" smtClean="0"/>
              <a:t> and </a:t>
            </a:r>
            <a:r>
              <a:rPr lang="en-US" sz="4400" u="sng" dirty="0" smtClean="0"/>
              <a:t>passageways</a:t>
            </a:r>
            <a:r>
              <a:rPr lang="en-US" sz="4400" dirty="0" smtClean="0"/>
              <a:t> that lead to the </a:t>
            </a:r>
            <a:r>
              <a:rPr lang="en-US" sz="4400" u="sng" dirty="0" smtClean="0"/>
              <a:t>lungs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Primary function is to take in </a:t>
            </a:r>
            <a:r>
              <a:rPr lang="en-US" sz="4400" u="sng" dirty="0" smtClean="0"/>
              <a:t>oxygen</a:t>
            </a:r>
            <a:r>
              <a:rPr lang="en-US" sz="4400" dirty="0" smtClean="0"/>
              <a:t> and expel </a:t>
            </a:r>
            <a:r>
              <a:rPr lang="en-US" sz="4400" u="sng" dirty="0" smtClean="0"/>
              <a:t>carbon dioxide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889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9050"/>
            <a:ext cx="7315200" cy="1154097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Breathing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75" y="1560049"/>
            <a:ext cx="8255311" cy="474931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Air is sucked into and forced out of the lungs during breathing by the </a:t>
            </a:r>
            <a:r>
              <a:rPr lang="en-US" sz="4400" u="sng" dirty="0" smtClean="0"/>
              <a:t>diaphragm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The </a:t>
            </a:r>
            <a:r>
              <a:rPr lang="en-US" sz="4400" u="sng" dirty="0" smtClean="0"/>
              <a:t>diaphragm</a:t>
            </a:r>
            <a:r>
              <a:rPr lang="en-US" sz="4400" dirty="0" smtClean="0"/>
              <a:t> is the dome-shaped muscle beneath the lungs.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346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781"/>
            <a:ext cx="7315200" cy="1154097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Cellular Respiration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85" y="1642883"/>
            <a:ext cx="8282921" cy="4666477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Oxygen is </a:t>
            </a:r>
            <a:r>
              <a:rPr lang="en-US" sz="4400" u="sng" dirty="0" smtClean="0"/>
              <a:t>inhaled</a:t>
            </a:r>
            <a:r>
              <a:rPr lang="en-US" sz="4400" dirty="0" smtClean="0"/>
              <a:t> and </a:t>
            </a:r>
            <a:r>
              <a:rPr lang="en-US" sz="4400" u="sng" dirty="0" smtClean="0"/>
              <a:t>is carried in</a:t>
            </a:r>
            <a:r>
              <a:rPr lang="en-US" sz="4400" dirty="0" smtClean="0"/>
              <a:t> red blood cells to </a:t>
            </a:r>
            <a:r>
              <a:rPr lang="en-US" sz="4400" u="sng" dirty="0" smtClean="0"/>
              <a:t>tissue</a:t>
            </a:r>
            <a:r>
              <a:rPr lang="en-US" sz="4400" dirty="0" smtClean="0"/>
              <a:t> cells.</a:t>
            </a:r>
          </a:p>
          <a:p>
            <a:r>
              <a:rPr lang="en-US" sz="4400" dirty="0" smtClean="0"/>
              <a:t>Cells use the oxygen to release </a:t>
            </a:r>
            <a:r>
              <a:rPr lang="en-US" sz="4400" u="sng" dirty="0" smtClean="0"/>
              <a:t>chemical energy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During the release of </a:t>
            </a:r>
            <a:r>
              <a:rPr lang="en-US" sz="4400" u="sng" dirty="0" smtClean="0"/>
              <a:t>energy</a:t>
            </a:r>
            <a:r>
              <a:rPr lang="en-US" sz="4400" dirty="0" smtClean="0"/>
              <a:t>, </a:t>
            </a:r>
            <a:r>
              <a:rPr lang="en-US" sz="4400" u="sng" dirty="0" smtClean="0"/>
              <a:t>carbon dioxide </a:t>
            </a:r>
            <a:r>
              <a:rPr lang="en-US" sz="4400" dirty="0" smtClean="0"/>
              <a:t>and water are produced  and </a:t>
            </a:r>
            <a:r>
              <a:rPr lang="en-US" sz="4400" u="sng" dirty="0" smtClean="0"/>
              <a:t>exhaled</a:t>
            </a:r>
            <a:r>
              <a:rPr lang="en-US" sz="4400" dirty="0" smtClean="0"/>
              <a:t> by the lungs.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3145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Respiratory Disorders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32803"/>
            <a:ext cx="7315200" cy="4376557"/>
          </a:xfrm>
        </p:spPr>
        <p:txBody>
          <a:bodyPr>
            <a:normAutofit/>
          </a:bodyPr>
          <a:lstStyle/>
          <a:p>
            <a:r>
              <a:rPr lang="en-US" sz="4400" u="sng" dirty="0" smtClean="0"/>
              <a:t>Asthma</a:t>
            </a:r>
          </a:p>
          <a:p>
            <a:r>
              <a:rPr lang="en-US" sz="4400" u="sng" dirty="0" smtClean="0"/>
              <a:t>Emphysema</a:t>
            </a:r>
          </a:p>
          <a:p>
            <a:r>
              <a:rPr lang="en-US" sz="4400" u="sng" dirty="0" smtClean="0"/>
              <a:t>Severe Acute Respiratory Syndrome</a:t>
            </a:r>
            <a:r>
              <a:rPr lang="en-US" sz="4400" dirty="0" smtClean="0"/>
              <a:t> (SARS)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922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216</TotalTime>
  <Words>167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Perspective</vt:lpstr>
      <vt:lpstr>Respiratory System</vt:lpstr>
      <vt:lpstr>Respiration</vt:lpstr>
      <vt:lpstr>Respiratory System</vt:lpstr>
      <vt:lpstr>Breathing</vt:lpstr>
      <vt:lpstr>Cellular Respiration</vt:lpstr>
      <vt:lpstr>Respiratory Disorders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Jessica Wright</dc:creator>
  <cp:lastModifiedBy>Elaine Theus</cp:lastModifiedBy>
  <cp:revision>6</cp:revision>
  <dcterms:created xsi:type="dcterms:W3CDTF">2013-03-03T00:16:32Z</dcterms:created>
  <dcterms:modified xsi:type="dcterms:W3CDTF">2014-04-01T19:13:36Z</dcterms:modified>
</cp:coreProperties>
</file>