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87" r:id="rId2"/>
    <p:sldId id="270" r:id="rId3"/>
    <p:sldId id="273" r:id="rId4"/>
    <p:sldId id="274" r:id="rId5"/>
    <p:sldId id="271" r:id="rId6"/>
    <p:sldId id="275" r:id="rId7"/>
    <p:sldId id="284" r:id="rId8"/>
    <p:sldId id="28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8487" autoAdjust="0"/>
  </p:normalViewPr>
  <p:slideViewPr>
    <p:cSldViewPr>
      <p:cViewPr>
        <p:scale>
          <a:sx n="81" d="100"/>
          <a:sy n="81" d="100"/>
        </p:scale>
        <p:origin x="-5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D6941-20FD-4C51-9036-8C20CD623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3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20383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59626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1C8CE-CB28-4906-AE20-88744E701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928F4B-5861-45B6-B70D-4416BC1D6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Damian\My Documents\wsestuff\template5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Reformation 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AIM: What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were the Results of the Protestant Reformation?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31857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 Now: In your notebook define the term – Protestant Reformation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8140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52400" y="3276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6095999" cy="762000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results of Luther’s actions?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10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Opened people’s eyes to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corruption </a:t>
            </a:r>
            <a:r>
              <a:rPr lang="en-US" sz="3200" dirty="0">
                <a:solidFill>
                  <a:srgbClr val="FFFF00"/>
                </a:solidFill>
              </a:rPr>
              <a:t>of the church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Soon </a:t>
            </a:r>
            <a:r>
              <a:rPr lang="en-US" sz="3200" dirty="0">
                <a:solidFill>
                  <a:schemeClr val="bg1"/>
                </a:solidFill>
              </a:rPr>
              <a:t>others began to create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new </a:t>
            </a:r>
            <a:r>
              <a:rPr lang="en-US" sz="3200" dirty="0">
                <a:solidFill>
                  <a:srgbClr val="FFFF00"/>
                </a:solidFill>
              </a:rPr>
              <a:t>churches </a:t>
            </a:r>
            <a:r>
              <a:rPr lang="en-US" sz="3200" dirty="0">
                <a:solidFill>
                  <a:schemeClr val="bg1"/>
                </a:solidFill>
              </a:rPr>
              <a:t>away from the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Roman </a:t>
            </a:r>
            <a:r>
              <a:rPr lang="en-US" sz="3200" dirty="0">
                <a:solidFill>
                  <a:schemeClr val="bg1"/>
                </a:solidFill>
              </a:rPr>
              <a:t>Catholic Church based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on </a:t>
            </a:r>
            <a:r>
              <a:rPr lang="en-US" sz="3200" dirty="0">
                <a:solidFill>
                  <a:schemeClr val="bg1"/>
                </a:solidFill>
              </a:rPr>
              <a:t>own </a:t>
            </a:r>
            <a:r>
              <a:rPr lang="en-US" sz="3200" dirty="0" smtClean="0">
                <a:solidFill>
                  <a:schemeClr val="bg1"/>
                </a:solidFill>
              </a:rPr>
              <a:t>beliefs– John Calvin– Calvinism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New Christian Denominations (religions) emerged: </a:t>
            </a:r>
            <a:r>
              <a:rPr lang="en-US" sz="3200" dirty="0" smtClean="0">
                <a:solidFill>
                  <a:schemeClr val="bg1"/>
                </a:solidFill>
              </a:rPr>
              <a:t>Protestant</a:t>
            </a:r>
            <a:r>
              <a:rPr lang="en-US" sz="3200" dirty="0">
                <a:solidFill>
                  <a:schemeClr val="bg1"/>
                </a:solidFill>
              </a:rPr>
              <a:t>, Lutheran, Baptists, Puritans, Methodists, </a:t>
            </a:r>
            <a:r>
              <a:rPr lang="en-US" sz="3200" dirty="0" smtClean="0">
                <a:solidFill>
                  <a:schemeClr val="bg1"/>
                </a:solidFill>
              </a:rPr>
              <a:t>Calvinists, etc.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power grew as Church’s power lessoned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209800" cy="367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Calvin - Calvinism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105275" cy="5029200"/>
          </a:xfrm>
        </p:spPr>
        <p:txBody>
          <a:bodyPr/>
          <a:lstStyle/>
          <a:p>
            <a:r>
              <a:rPr lang="en-US" sz="2800" dirty="0"/>
              <a:t>French lawyer - moved to religious community in Geneva, Switzerland</a:t>
            </a:r>
          </a:p>
          <a:p>
            <a:r>
              <a:rPr lang="en-US" sz="2800" dirty="0"/>
              <a:t>“Faith Alone” saves you</a:t>
            </a:r>
          </a:p>
          <a:p>
            <a:r>
              <a:rPr lang="en-US" sz="2800" dirty="0"/>
              <a:t>The Bible holds the truth</a:t>
            </a:r>
          </a:p>
          <a:p>
            <a:r>
              <a:rPr lang="en-US" sz="2800" dirty="0"/>
              <a:t>Religious Education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PREDESTINATION - God has already decided who is saved/condemned.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992562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7588" cy="762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19199"/>
            <a:ext cx="3581400" cy="544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00600" cy="4114800"/>
          </a:xfrm>
        </p:spPr>
        <p:txBody>
          <a:bodyPr/>
          <a:lstStyle/>
          <a:p>
            <a:r>
              <a:rPr lang="en-US" dirty="0"/>
              <a:t>Spreads to France, Germany, Netherlands, Scandinavia,  Scotland</a:t>
            </a:r>
          </a:p>
          <a:p>
            <a:r>
              <a:rPr lang="en-US" dirty="0"/>
              <a:t>Dutch Reformed, </a:t>
            </a:r>
          </a:p>
          <a:p>
            <a:r>
              <a:rPr lang="en-US" dirty="0"/>
              <a:t>Scottish Presbyterians, American Baptists, Puritans, from this </a:t>
            </a:r>
            <a:r>
              <a:rPr lang="en-US" dirty="0" smtClean="0"/>
              <a:t>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37588" cy="762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VIII of England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95400"/>
            <a:ext cx="441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Wished to divorce Catherine of Aragon and marry Anne Boleyn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Pope refused to grant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Henry declares himself head of the Church of England in the “Act of Supremacy” 1534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America we call this the Anglican Church</a:t>
            </a:r>
          </a:p>
        </p:txBody>
      </p:sp>
      <p:pic>
        <p:nvPicPr>
          <p:cNvPr id="44032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72402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37588" cy="762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of Supremacy- 1534</a:t>
            </a:r>
          </a:p>
        </p:txBody>
      </p:sp>
      <p:pic>
        <p:nvPicPr>
          <p:cNvPr id="39941" name="Picture 5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/>
          <a:stretch>
            <a:fillRect/>
          </a:stretch>
        </p:blipFill>
        <p:spPr>
          <a:xfrm>
            <a:off x="2342356" y="3998912"/>
            <a:ext cx="1" cy="1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4343400" y="4191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King is head of the church in England, not the Pope!!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011247" cy="22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40481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Activity:  Protestant Reformation Worksheet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Complete worksheet with a partner.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Submit at end of class, if not completed, it’s homework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7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education74</Template>
  <TotalTime>913</TotalTime>
  <Words>189</Words>
  <Application>Microsoft Office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education74</vt:lpstr>
      <vt:lpstr>Protestant Reformation Results</vt:lpstr>
      <vt:lpstr>What is the results of Luther’s actions?</vt:lpstr>
      <vt:lpstr>John Calvin - Calvinism</vt:lpstr>
      <vt:lpstr>Calvinism</vt:lpstr>
      <vt:lpstr>PowerPoint Presentation</vt:lpstr>
      <vt:lpstr>Henry VIII of England</vt:lpstr>
      <vt:lpstr>Act of Supremacy- 1534</vt:lpstr>
      <vt:lpstr>PowerPoint Presentation</vt:lpstr>
    </vt:vector>
  </TitlesOfParts>
  <Company>ESM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1517</dc:title>
  <dc:creator>russellt</dc:creator>
  <cp:lastModifiedBy>Karen</cp:lastModifiedBy>
  <cp:revision>19</cp:revision>
  <dcterms:created xsi:type="dcterms:W3CDTF">2008-01-25T15:09:46Z</dcterms:created>
  <dcterms:modified xsi:type="dcterms:W3CDTF">2012-11-10T16:07:43Z</dcterms:modified>
</cp:coreProperties>
</file>