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9B01CB-779C-4C63-AE2B-74F47B9123AF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15F9EA-E814-4483-8944-A457FF66C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Newton’s Laws of Motion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October 29th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The Mathematical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relationship in the 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law can be expressed mathematically:</a:t>
            </a:r>
          </a:p>
          <a:p>
            <a:pPr lvl="1">
              <a:buNone/>
            </a:pPr>
            <a:r>
              <a:rPr lang="en-US" sz="4500" dirty="0" smtClean="0">
                <a:solidFill>
                  <a:schemeClr val="accent1">
                    <a:lumMod val="75000"/>
                  </a:schemeClr>
                </a:solidFill>
              </a:rPr>
              <a:t>F = m x </a:t>
            </a:r>
            <a:r>
              <a:rPr lang="en-US" sz="45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lvl="1">
              <a:buNone/>
            </a:pPr>
            <a:r>
              <a:rPr lang="en-US" sz="4500" dirty="0" smtClean="0">
                <a:solidFill>
                  <a:schemeClr val="accent1">
                    <a:lumMod val="75000"/>
                  </a:schemeClr>
                </a:solidFill>
              </a:rPr>
              <a:t>Force = mass X acceleration</a:t>
            </a:r>
            <a:endParaRPr lang="en-US" sz="4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Law Practice #1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force is necessary to accelerate a 1,250kg car at a rate of 40 m/s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</a:t>
            </a:r>
            <a:r>
              <a:rPr lang="en-US" sz="4800" baseline="30000" dirty="0" smtClean="0"/>
              <a:t>nd</a:t>
            </a:r>
            <a:r>
              <a:rPr lang="en-US" sz="4800" dirty="0" smtClean="0"/>
              <a:t> Law Practice #2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Zookeepers carry a stretcher that holds a sleeping lion. The total mass of the lion and the stretcher is 175kg. The lion’s forward acceleration is 2 m/s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. What is the force necessary to produce this acceleration?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Newton’s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rd</a:t>
            </a:r>
            <a:r>
              <a:rPr lang="en-US" sz="4800" dirty="0" smtClean="0"/>
              <a:t> Law of Motion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Whenever one object exerts a force on a second object, the second object exerts an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equal</a:t>
            </a:r>
            <a:r>
              <a:rPr lang="en-US" sz="4400" dirty="0" smtClean="0"/>
              <a:t> and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opposite</a:t>
            </a:r>
            <a:r>
              <a:rPr lang="en-US" sz="4400" dirty="0" smtClean="0"/>
              <a:t> force on the first.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Law continued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Force</a:t>
            </a:r>
            <a:r>
              <a:rPr lang="en-US" sz="4400" dirty="0" smtClean="0"/>
              <a:t> pairs: If a force is exerted, another force occurs that is equal in size and opposite in direction.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Action</a:t>
            </a:r>
            <a:r>
              <a:rPr lang="en-US" sz="4400" dirty="0" smtClean="0"/>
              <a:t> and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Reaction</a:t>
            </a:r>
            <a:r>
              <a:rPr lang="en-US" sz="4400" dirty="0" smtClean="0"/>
              <a:t> forces: forces in a pair that do not act on the same object.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3</a:t>
            </a:r>
            <a:r>
              <a:rPr lang="en-US" sz="4800" baseline="30000" dirty="0" smtClean="0"/>
              <a:t>rd</a:t>
            </a:r>
            <a:r>
              <a:rPr lang="en-US" sz="4800" dirty="0" smtClean="0"/>
              <a:t> Law continued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Examples of action and reaction force pairs: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bat hitting a ball, pushing a chair</a:t>
            </a:r>
            <a:r>
              <a:rPr lang="en-US" sz="4400" dirty="0" smtClean="0"/>
              <a:t>, etc.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Gravity</a:t>
            </a:r>
            <a:r>
              <a:rPr lang="en-US" sz="4400" dirty="0" smtClean="0"/>
              <a:t> is an action and reaction force pair. Gravity pulls the ball toward Earth, but also pulls Earth toward the ball. </a:t>
            </a:r>
          </a:p>
          <a:p>
            <a:pPr lvl="1"/>
            <a:r>
              <a:rPr lang="en-US" sz="4100" dirty="0" smtClean="0"/>
              <a:t>Why don’t we see the Earth moving?</a:t>
            </a:r>
            <a:endParaRPr lang="en-US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Momentum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Journal Entry 10/31/12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momentum?</a:t>
            </a:r>
          </a:p>
          <a:p>
            <a:r>
              <a:rPr lang="en-US" sz="4400" dirty="0" smtClean="0"/>
              <a:t>Make a list of five things you think have momentum.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Momentum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quantity defined as the product of the mass and velocity of an object.</a:t>
            </a:r>
          </a:p>
          <a:p>
            <a:r>
              <a:rPr lang="en-US" sz="4400" dirty="0" smtClean="0"/>
              <a:t>The more momentum an object has, the harder it is to stop the object or change its direction.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Momentum Equation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p = m x v</a:t>
            </a:r>
          </a:p>
          <a:p>
            <a:endParaRPr lang="en-US" sz="3600" dirty="0" smtClean="0"/>
          </a:p>
          <a:p>
            <a:r>
              <a:rPr lang="en-US" sz="3600" dirty="0" smtClean="0"/>
              <a:t>Momentum can be found by multiplying the velocity of an object and the mass of the object.</a:t>
            </a:r>
          </a:p>
          <a:p>
            <a:r>
              <a:rPr lang="en-US" sz="3600" dirty="0" smtClean="0"/>
              <a:t>p is momentum (kg m/s)</a:t>
            </a:r>
          </a:p>
          <a:p>
            <a:r>
              <a:rPr lang="en-US" sz="3600" dirty="0" smtClean="0"/>
              <a:t>m is mass (kg)</a:t>
            </a:r>
          </a:p>
          <a:p>
            <a:r>
              <a:rPr lang="en-US" sz="3600" dirty="0" smtClean="0"/>
              <a:t>v is velocity (m/s)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Journal Entry 10/29/12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Newton’s Three Laws of Motion?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Practice #1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momentum of a 6kg bowling ball that is moving at 10 m/s down the alley toward the pins?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Law of Conservation of Momentum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The Law of Conservation of Momentum states that any time objects collide, the total amount of momentum stays the same.</a:t>
            </a:r>
          </a:p>
          <a:p>
            <a:r>
              <a:rPr lang="en-US" sz="4400" dirty="0" smtClean="0"/>
              <a:t>Applies to both objects that </a:t>
            </a:r>
            <a:r>
              <a:rPr lang="en-US" sz="4400" b="1" dirty="0" smtClean="0"/>
              <a:t>stick together </a:t>
            </a:r>
            <a:r>
              <a:rPr lang="en-US" sz="4400" dirty="0" smtClean="0"/>
              <a:t>or </a:t>
            </a:r>
            <a:r>
              <a:rPr lang="en-US" sz="4400" b="1" dirty="0" smtClean="0"/>
              <a:t>bounce off each other </a:t>
            </a:r>
            <a:r>
              <a:rPr lang="en-US" sz="4400" dirty="0" smtClean="0"/>
              <a:t>after they collide.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Law of Conservation of Momentum </a:t>
            </a:r>
            <a:r>
              <a:rPr lang="en-US" sz="4400" dirty="0" smtClean="0"/>
              <a:t>continued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If objects </a:t>
            </a:r>
            <a:r>
              <a:rPr lang="en-US" sz="4400" b="1" dirty="0" smtClean="0"/>
              <a:t>stick together </a:t>
            </a:r>
            <a:r>
              <a:rPr lang="en-US" sz="4400" dirty="0" smtClean="0"/>
              <a:t>then momentum depends on the two object’s combined mass and combined velocity.</a:t>
            </a:r>
          </a:p>
          <a:p>
            <a:r>
              <a:rPr lang="en-US" sz="4400" dirty="0" smtClean="0"/>
              <a:t>If objects </a:t>
            </a:r>
            <a:r>
              <a:rPr lang="en-US" sz="4400" b="1" dirty="0" smtClean="0"/>
              <a:t>bounce off each other</a:t>
            </a:r>
            <a:r>
              <a:rPr lang="en-US" sz="4400" dirty="0" smtClean="0"/>
              <a:t> then momentum is transferred between the objects.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Momentum and Newton’s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Action and reaction forces allow for the transfer of momentum.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Newton’s 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48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4800" dirty="0" smtClean="0"/>
              <a:t> Law of Motion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 object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at rest </a:t>
            </a:r>
            <a:r>
              <a:rPr lang="en-US" sz="4400" dirty="0" smtClean="0"/>
              <a:t>remains at rest, and an object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 motion</a:t>
            </a:r>
            <a:r>
              <a:rPr lang="en-US" sz="4400" dirty="0" smtClean="0"/>
              <a:t> remains in motion at constant speed and in a straight line unless acted on by an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unbalanced</a:t>
            </a:r>
            <a:r>
              <a:rPr lang="en-US" sz="4400" dirty="0" smtClean="0"/>
              <a:t> force.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Law continued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Describes the motion of an object when the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net</a:t>
            </a:r>
            <a:r>
              <a:rPr lang="en-US" sz="4400" dirty="0" smtClean="0"/>
              <a:t> force acting on the object is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4400" dirty="0" smtClean="0"/>
              <a:t>N.</a:t>
            </a:r>
          </a:p>
          <a:p>
            <a:r>
              <a:rPr lang="en-US" sz="4400" dirty="0" smtClean="0"/>
              <a:t>An object at rest will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not move </a:t>
            </a:r>
            <a:r>
              <a:rPr lang="en-US" sz="4400" dirty="0" smtClean="0"/>
              <a:t>until an unbalanced force acts on it.</a:t>
            </a:r>
          </a:p>
          <a:p>
            <a:r>
              <a:rPr lang="en-US" sz="4400" dirty="0" smtClean="0"/>
              <a:t>Objects in motion will continue to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move forever with the same velocity </a:t>
            </a:r>
            <a:r>
              <a:rPr lang="en-US" sz="4400" dirty="0" smtClean="0"/>
              <a:t>unless an unbalanced force acts on them.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Law and Friction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Observing the effects of Newton’s first law is difficult.</a:t>
            </a:r>
          </a:p>
          <a:p>
            <a:r>
              <a:rPr lang="en-US" sz="4400" dirty="0" smtClean="0"/>
              <a:t>Friction acts on all moving objects, thus applying an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unbalanced force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Inertia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Newton’s 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Law is also referred to as the Law of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Inertia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Inertia</a:t>
            </a:r>
            <a:r>
              <a:rPr lang="en-US" sz="4400" dirty="0" smtClean="0"/>
              <a:t> is the tendency of all objects to resist any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change</a:t>
            </a:r>
            <a:r>
              <a:rPr lang="en-US" sz="4400" dirty="0" smtClean="0"/>
              <a:t> in motion.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Mass and Inertia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 object that has a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small</a:t>
            </a:r>
            <a:r>
              <a:rPr lang="en-US" sz="4400" dirty="0" smtClean="0"/>
              <a:t> mass has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less</a:t>
            </a:r>
            <a:r>
              <a:rPr lang="en-US" sz="4400" dirty="0" smtClean="0"/>
              <a:t> inertia then an object that has a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large</a:t>
            </a:r>
            <a:r>
              <a:rPr lang="en-US" sz="4400" dirty="0" smtClean="0"/>
              <a:t> mass.</a:t>
            </a:r>
          </a:p>
          <a:p>
            <a:r>
              <a:rPr lang="en-US" sz="4400" dirty="0" smtClean="0"/>
              <a:t>Baseball </a:t>
            </a:r>
            <a:r>
              <a:rPr lang="en-US" sz="4400" dirty="0" smtClean="0"/>
              <a:t>vs. </a:t>
            </a:r>
            <a:r>
              <a:rPr lang="en-US" sz="4400" dirty="0" smtClean="0"/>
              <a:t>Bowling Ball</a:t>
            </a:r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Newton’s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4800" dirty="0" smtClean="0"/>
              <a:t> Law of Motion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acceleration</a:t>
            </a:r>
            <a:r>
              <a:rPr lang="en-US" sz="4400" dirty="0" smtClean="0"/>
              <a:t> of an object depends on the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mass </a:t>
            </a:r>
            <a:r>
              <a:rPr lang="en-US" sz="4400" dirty="0" smtClean="0"/>
              <a:t>of the object and the amount of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force</a:t>
            </a:r>
            <a:r>
              <a:rPr lang="en-US" sz="4400" dirty="0" smtClean="0"/>
              <a:t> applied.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Law continued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u="sng" dirty="0" smtClean="0"/>
              <a:t>Acceleration depends on mass</a:t>
            </a:r>
            <a:r>
              <a:rPr lang="en-US" sz="4400" dirty="0" smtClean="0"/>
              <a:t>: the acceleration of an object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decreases</a:t>
            </a:r>
            <a:r>
              <a:rPr lang="en-US" sz="4400" dirty="0" smtClean="0"/>
              <a:t> as its mass increases.</a:t>
            </a:r>
          </a:p>
          <a:p>
            <a:r>
              <a:rPr lang="en-US" sz="4400" u="sng" dirty="0" smtClean="0"/>
              <a:t>Acceleration depends on force</a:t>
            </a:r>
            <a:r>
              <a:rPr lang="en-US" sz="4400" dirty="0" smtClean="0"/>
              <a:t>: on object’s acceleration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increases</a:t>
            </a:r>
            <a:r>
              <a:rPr lang="en-US" sz="4400" dirty="0" smtClean="0"/>
              <a:t> as the force on the object increases.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</TotalTime>
  <Words>689</Words>
  <Application>Microsoft Office PowerPoint</Application>
  <PresentationFormat>On-screen Show (4:3)</PresentationFormat>
  <Paragraphs>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Newton’s Laws of Motion</vt:lpstr>
      <vt:lpstr>Journal Entry 10/29/12</vt:lpstr>
      <vt:lpstr>Newton’s 1st Law of Motion</vt:lpstr>
      <vt:lpstr>1st Law continued</vt:lpstr>
      <vt:lpstr>1st Law and Friction</vt:lpstr>
      <vt:lpstr>Inertia</vt:lpstr>
      <vt:lpstr>Mass and Inertia</vt:lpstr>
      <vt:lpstr>Newton’s 2nd Law of Motion</vt:lpstr>
      <vt:lpstr>2nd Law continued</vt:lpstr>
      <vt:lpstr>The Mathematical 2nd Law</vt:lpstr>
      <vt:lpstr>2nd Law Practice #1</vt:lpstr>
      <vt:lpstr>2nd Law Practice #2</vt:lpstr>
      <vt:lpstr>Newton’s 3rd Law of Motion</vt:lpstr>
      <vt:lpstr>3rd Law continued</vt:lpstr>
      <vt:lpstr>3rd Law continued</vt:lpstr>
      <vt:lpstr>Momentum</vt:lpstr>
      <vt:lpstr>Journal Entry 10/31/12</vt:lpstr>
      <vt:lpstr>Momentum</vt:lpstr>
      <vt:lpstr>Momentum Equation</vt:lpstr>
      <vt:lpstr>Practice #1</vt:lpstr>
      <vt:lpstr>Law of Conservation of Momentum</vt:lpstr>
      <vt:lpstr>Law of Conservation of Momentum continued</vt:lpstr>
      <vt:lpstr>Momentum and Newton’s 3rd Law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Laws of Motion</dc:title>
  <dc:creator>wrightj</dc:creator>
  <cp:lastModifiedBy>Elaine Theus</cp:lastModifiedBy>
  <cp:revision>11</cp:revision>
  <dcterms:created xsi:type="dcterms:W3CDTF">2012-10-26T15:42:00Z</dcterms:created>
  <dcterms:modified xsi:type="dcterms:W3CDTF">2013-11-12T15:51:54Z</dcterms:modified>
</cp:coreProperties>
</file>