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February 18th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the Environment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0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involuntary and almost immediate movement in response to a stimulus.</a:t>
            </a:r>
          </a:p>
          <a:p>
            <a:r>
              <a:rPr lang="en-US" sz="4000" dirty="0" smtClean="0"/>
              <a:t>Your brain does not tell your foot to move. Your body reacts.</a:t>
            </a:r>
          </a:p>
          <a:p>
            <a:r>
              <a:rPr lang="en-US" sz="3500" dirty="0" smtClean="0"/>
              <a:t>Sensory neuron, motor neuron, brain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88954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A cycle of events in which information from one step controls or affects a previous step.</a:t>
            </a:r>
          </a:p>
          <a:p>
            <a:r>
              <a:rPr lang="en-US" sz="4400" dirty="0" smtClean="0"/>
              <a:t>Example: temperature-regulating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26609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87987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Cornea: clear membrane on the front of the eye that protects the eye but allows light to enter.</a:t>
            </a:r>
          </a:p>
          <a:p>
            <a:r>
              <a:rPr lang="en-US" sz="4400" dirty="0" smtClean="0"/>
              <a:t>Iris: a ring of muscle the controls the dilation of the pupil.</a:t>
            </a:r>
          </a:p>
          <a:p>
            <a:r>
              <a:rPr lang="en-US" sz="4400" dirty="0" smtClean="0"/>
              <a:t>Pupil: the opening in the front of the eye that allows light through.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67162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Eye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816407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Lens: located in the back of the eye that light travels through after the pupil.</a:t>
            </a:r>
          </a:p>
          <a:p>
            <a:r>
              <a:rPr lang="en-US" sz="4400" dirty="0" smtClean="0"/>
              <a:t>Retina: the light-sensitive inner layer of the eye that receives images formed by the lens and transmits them through the optic nerve to the brain.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18014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Eye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87348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Light travels in a straight line until it passes through the cornea and the lens and is focused on the retina.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8873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Functions</a:t>
            </a:r>
            <a:r>
              <a:rPr lang="en-US" dirty="0" smtClean="0"/>
              <a:t>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The nervous system </a:t>
            </a:r>
            <a:r>
              <a:rPr lang="en-US" sz="4400" u="sng" dirty="0" smtClean="0"/>
              <a:t>gathers</a:t>
            </a:r>
            <a:r>
              <a:rPr lang="en-US" sz="4400" dirty="0" smtClean="0"/>
              <a:t> and </a:t>
            </a:r>
            <a:r>
              <a:rPr lang="en-US" sz="4400" u="sng" dirty="0" smtClean="0"/>
              <a:t>interprets</a:t>
            </a:r>
            <a:r>
              <a:rPr lang="en-US" sz="4400" dirty="0" smtClean="0"/>
              <a:t> information from </a:t>
            </a:r>
            <a:r>
              <a:rPr lang="en-US" sz="4400" u="sng" dirty="0" smtClean="0"/>
              <a:t>inside</a:t>
            </a:r>
            <a:r>
              <a:rPr lang="en-US" sz="4400" dirty="0" smtClean="0"/>
              <a:t> your body and from the world </a:t>
            </a:r>
            <a:r>
              <a:rPr lang="en-US" sz="4400" u="sng" dirty="0" smtClean="0"/>
              <a:t>outside</a:t>
            </a:r>
            <a:r>
              <a:rPr lang="en-US" sz="4400" dirty="0" smtClean="0"/>
              <a:t> your body.</a:t>
            </a:r>
          </a:p>
          <a:p>
            <a:r>
              <a:rPr lang="en-US" sz="4400" dirty="0" smtClean="0"/>
              <a:t>The nervous system responds to that information as needed.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012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047018" cy="1411941"/>
          </a:xfrm>
        </p:spPr>
        <p:txBody>
          <a:bodyPr/>
          <a:lstStyle/>
          <a:p>
            <a:r>
              <a:rPr lang="en-US" u="sng" dirty="0" smtClean="0"/>
              <a:t>Central</a:t>
            </a:r>
            <a:r>
              <a:rPr lang="en-US" dirty="0" smtClean="0"/>
              <a:t> Nervous </a:t>
            </a:r>
            <a:r>
              <a:rPr lang="en-US" dirty="0" smtClean="0"/>
              <a:t>System (CNS)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Consists of your </a:t>
            </a:r>
            <a:r>
              <a:rPr lang="en-US" sz="4400" u="sng" dirty="0" smtClean="0"/>
              <a:t>brain</a:t>
            </a:r>
            <a:r>
              <a:rPr lang="en-US" sz="4400" dirty="0" smtClean="0"/>
              <a:t> and </a:t>
            </a:r>
            <a:r>
              <a:rPr lang="en-US" sz="4400" u="sng" dirty="0" smtClean="0"/>
              <a:t>spinal cord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Processes and responds to </a:t>
            </a:r>
            <a:r>
              <a:rPr lang="en-US" sz="4400" u="sng" dirty="0" smtClean="0"/>
              <a:t>all</a:t>
            </a:r>
            <a:r>
              <a:rPr lang="en-US" sz="4400" dirty="0" smtClean="0"/>
              <a:t> messages coming from the </a:t>
            </a:r>
            <a:r>
              <a:rPr lang="en-US" sz="4400" u="sng" dirty="0" smtClean="0"/>
              <a:t>peripheral</a:t>
            </a:r>
            <a:r>
              <a:rPr lang="en-US" sz="4400" dirty="0" smtClean="0"/>
              <a:t> nervous system.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688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Peripheral</a:t>
            </a:r>
            <a:r>
              <a:rPr lang="en-US" dirty="0" smtClean="0"/>
              <a:t>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u="sng" dirty="0" smtClean="0"/>
              <a:t>All other parts </a:t>
            </a:r>
            <a:r>
              <a:rPr lang="en-US" sz="4400" dirty="0" smtClean="0"/>
              <a:t>of the nervous system except the brain and spinal cord.</a:t>
            </a:r>
          </a:p>
          <a:p>
            <a:r>
              <a:rPr lang="en-US" sz="4400" dirty="0" smtClean="0"/>
              <a:t>Uses nerves to </a:t>
            </a:r>
            <a:r>
              <a:rPr lang="en-US" sz="4400" u="sng" dirty="0" smtClean="0"/>
              <a:t>carry</a:t>
            </a:r>
            <a:r>
              <a:rPr lang="en-US" sz="4400" dirty="0" smtClean="0"/>
              <a:t> </a:t>
            </a:r>
            <a:r>
              <a:rPr lang="en-US" sz="4400" u="sng" dirty="0" smtClean="0"/>
              <a:t>information</a:t>
            </a:r>
            <a:r>
              <a:rPr lang="en-US" sz="4400" dirty="0" smtClean="0"/>
              <a:t> between your body and your CNS.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158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45" y="1583851"/>
            <a:ext cx="8619549" cy="5079736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A nerve cell that is specialized to transfer electrical messages, or </a:t>
            </a:r>
            <a:r>
              <a:rPr lang="en-US" sz="4400" u="sng" dirty="0" smtClean="0"/>
              <a:t>impulses</a:t>
            </a:r>
            <a:r>
              <a:rPr lang="en-US" sz="4400" dirty="0" smtClean="0"/>
              <a:t>, throughout the body.</a:t>
            </a:r>
          </a:p>
          <a:p>
            <a:r>
              <a:rPr lang="en-US" sz="4400" u="sng" dirty="0" smtClean="0"/>
              <a:t>Sensory</a:t>
            </a:r>
            <a:r>
              <a:rPr lang="en-US" sz="4400" dirty="0" smtClean="0"/>
              <a:t> neurons: gather information about what is happening in and around your body.</a:t>
            </a:r>
          </a:p>
          <a:p>
            <a:r>
              <a:rPr lang="en-US" sz="4400" u="sng" dirty="0" smtClean="0"/>
              <a:t>Motor</a:t>
            </a:r>
            <a:r>
              <a:rPr lang="en-US" sz="4400" dirty="0" smtClean="0"/>
              <a:t> neurons: send impulses from the brain and spinal cord to other systems.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4007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Somatic vs. Autonomic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Both part of the </a:t>
            </a:r>
            <a:r>
              <a:rPr lang="en-US" sz="4400" u="sng" dirty="0" smtClean="0"/>
              <a:t>peripheral nervous system PNS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The </a:t>
            </a:r>
            <a:r>
              <a:rPr lang="en-US" sz="4400" u="sng" dirty="0" smtClean="0"/>
              <a:t>somatic</a:t>
            </a:r>
            <a:r>
              <a:rPr lang="en-US" sz="4400" dirty="0" smtClean="0"/>
              <a:t> nervous system is under your conscious control.</a:t>
            </a:r>
          </a:p>
          <a:p>
            <a:r>
              <a:rPr lang="en-US" sz="4400" dirty="0" smtClean="0"/>
              <a:t>The </a:t>
            </a:r>
            <a:r>
              <a:rPr lang="en-US" sz="4400" u="sng" dirty="0" smtClean="0"/>
              <a:t>autonomic</a:t>
            </a:r>
            <a:r>
              <a:rPr lang="en-US" sz="4400" dirty="0" smtClean="0"/>
              <a:t> nervous system does not need your conscious control.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623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Works to keep your internal environment stable (</a:t>
            </a:r>
            <a:r>
              <a:rPr lang="en-US" sz="4400" u="sng" dirty="0" smtClean="0"/>
              <a:t>homeostasis</a:t>
            </a:r>
            <a:r>
              <a:rPr lang="en-US" sz="4400" dirty="0" smtClean="0"/>
              <a:t>).</a:t>
            </a:r>
          </a:p>
          <a:p>
            <a:r>
              <a:rPr lang="en-US" sz="4400" dirty="0" smtClean="0"/>
              <a:t>Controls body functions such as </a:t>
            </a:r>
            <a:r>
              <a:rPr lang="en-US" sz="4400" u="sng" dirty="0" smtClean="0"/>
              <a:t>heart rate</a:t>
            </a:r>
            <a:r>
              <a:rPr lang="en-US" sz="4400" dirty="0" smtClean="0"/>
              <a:t>, </a:t>
            </a:r>
            <a:r>
              <a:rPr lang="en-US" sz="4400" u="sng" dirty="0" smtClean="0"/>
              <a:t>digestion</a:t>
            </a:r>
            <a:r>
              <a:rPr lang="en-US" sz="4400" dirty="0" smtClean="0"/>
              <a:t>, </a:t>
            </a:r>
            <a:r>
              <a:rPr lang="en-US" sz="4400" u="sng" dirty="0" smtClean="0"/>
              <a:t>pupil dilation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586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u="sng" dirty="0" smtClean="0"/>
              <a:t>Involuntary</a:t>
            </a:r>
            <a:r>
              <a:rPr lang="en-US" sz="4400" dirty="0" smtClean="0"/>
              <a:t> actions are processes that the brain controls that happen automatically.</a:t>
            </a:r>
          </a:p>
          <a:p>
            <a:r>
              <a:rPr lang="en-US" sz="4400" u="sng" dirty="0" smtClean="0"/>
              <a:t>Voluntary</a:t>
            </a:r>
            <a:r>
              <a:rPr lang="en-US" sz="4400" dirty="0" smtClean="0"/>
              <a:t> actions are processes that the brain controls that must be processed.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802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Spinal 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nerve fibers in your spinal cord allow your brain to </a:t>
            </a:r>
            <a:r>
              <a:rPr lang="en-US" sz="4400" u="sng" dirty="0" smtClean="0"/>
              <a:t>communicate</a:t>
            </a:r>
            <a:r>
              <a:rPr lang="en-US" sz="4400" dirty="0" smtClean="0"/>
              <a:t> with your peripheral nervous system.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1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328</TotalTime>
  <Words>440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Infusion</vt:lpstr>
      <vt:lpstr>Nervous System</vt:lpstr>
      <vt:lpstr>Functions of the Nervous System</vt:lpstr>
      <vt:lpstr>Central Nervous System (CNS)</vt:lpstr>
      <vt:lpstr>Peripheral Nervous System</vt:lpstr>
      <vt:lpstr>Neuron</vt:lpstr>
      <vt:lpstr>Somatic vs. Autonomic Nervous System</vt:lpstr>
      <vt:lpstr>Autonomic Nervous System</vt:lpstr>
      <vt:lpstr>The Brain</vt:lpstr>
      <vt:lpstr>The Spinal Cord</vt:lpstr>
      <vt:lpstr>Responding to the Environment</vt:lpstr>
      <vt:lpstr>Reflex</vt:lpstr>
      <vt:lpstr>Feedback Mechanism</vt:lpstr>
      <vt:lpstr>The Eye</vt:lpstr>
      <vt:lpstr>The Eye cont.</vt:lpstr>
      <vt:lpstr>The Eye cont.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</dc:title>
  <dc:creator>Jessica Wright</dc:creator>
  <cp:lastModifiedBy>Elaine Theus</cp:lastModifiedBy>
  <cp:revision>13</cp:revision>
  <dcterms:created xsi:type="dcterms:W3CDTF">2013-02-17T17:29:17Z</dcterms:created>
  <dcterms:modified xsi:type="dcterms:W3CDTF">2014-03-13T19:11:18Z</dcterms:modified>
</cp:coreProperties>
</file>