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AFD00-B101-4607-B2BC-43164BA4CB3F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6F06-2314-4370-9C0C-CE364D5C43F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AFD00-B101-4607-B2BC-43164BA4CB3F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6F06-2314-4370-9C0C-CE364D5C4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AFD00-B101-4607-B2BC-43164BA4CB3F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6F06-2314-4370-9C0C-CE364D5C4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AFD00-B101-4607-B2BC-43164BA4CB3F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6F06-2314-4370-9C0C-CE364D5C4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AFD00-B101-4607-B2BC-43164BA4CB3F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6F06-2314-4370-9C0C-CE364D5C43F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AFD00-B101-4607-B2BC-43164BA4CB3F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6F06-2314-4370-9C0C-CE364D5C4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AFD00-B101-4607-B2BC-43164BA4CB3F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6F06-2314-4370-9C0C-CE364D5C4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AFD00-B101-4607-B2BC-43164BA4CB3F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6F06-2314-4370-9C0C-CE364D5C4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AFD00-B101-4607-B2BC-43164BA4CB3F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6F06-2314-4370-9C0C-CE364D5C4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AFD00-B101-4607-B2BC-43164BA4CB3F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6F06-2314-4370-9C0C-CE364D5C4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AFD00-B101-4607-B2BC-43164BA4CB3F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E956F06-2314-4370-9C0C-CE364D5C43F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ECAFD00-B101-4607-B2BC-43164BA4CB3F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956F06-2314-4370-9C0C-CE364D5C43F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Jet Stream &amp; Local Winds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 smtClean="0"/>
              <a:t>The movement of air caused by differences in air pressure is wind.</a:t>
            </a:r>
          </a:p>
          <a:p>
            <a:r>
              <a:rPr lang="en-US" sz="4400" dirty="0" smtClean="0"/>
              <a:t>Differences in air pressure are caused by uneven heating of the Earth.</a:t>
            </a:r>
          </a:p>
          <a:p>
            <a:r>
              <a:rPr lang="en-US" sz="4400" dirty="0" smtClean="0"/>
              <a:t>Pressure differences cause air to move between the equator and the poles.</a:t>
            </a:r>
            <a:endParaRPr lang="en-US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Jet Stream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 narrow belt of strong winds that blow in the upper troposphere and lower stratosphere.</a:t>
            </a:r>
          </a:p>
          <a:p>
            <a:r>
              <a:rPr lang="en-US" sz="3600" dirty="0" smtClean="0"/>
              <a:t>Can reach maximum speeds of 400 km/h</a:t>
            </a:r>
          </a:p>
          <a:p>
            <a:r>
              <a:rPr lang="en-US" sz="3600" dirty="0" smtClean="0"/>
              <a:t>Jet streams do not follow regular paths.</a:t>
            </a:r>
          </a:p>
          <a:p>
            <a:r>
              <a:rPr lang="en-US" sz="3600" dirty="0" smtClean="0"/>
              <a:t>Jet streams affect the movement of storms and help pilots fly.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Winds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Local winds move short distances and blow from any direction.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Local Winds: Sea and Land Breezes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During the day, air over the ocean is cooler and forms an area of high pressure.</a:t>
            </a:r>
          </a:p>
          <a:p>
            <a:pPr lvl="1"/>
            <a:r>
              <a:rPr lang="en-US" sz="3200" dirty="0" smtClean="0"/>
              <a:t>The cool air flows to the land producing a sea breeze.</a:t>
            </a:r>
          </a:p>
          <a:p>
            <a:r>
              <a:rPr lang="en-US" sz="3200" dirty="0" smtClean="0"/>
              <a:t>At night, air over the land is cooler and forms an area of high pressure.</a:t>
            </a:r>
          </a:p>
          <a:p>
            <a:pPr lvl="1"/>
            <a:r>
              <a:rPr lang="en-US" sz="3200" dirty="0" smtClean="0"/>
              <a:t>The cool air moves toward the ocean, producing a land breeze.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Local Winds: Mountain and Valley Breezes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During the day, warm air rises up the mountain slopes, creating a valley breeze.</a:t>
            </a:r>
          </a:p>
          <a:p>
            <a:r>
              <a:rPr lang="en-US" sz="4000" dirty="0" smtClean="0"/>
              <a:t>At nightfall, the air cools and the </a:t>
            </a:r>
            <a:r>
              <a:rPr lang="en-US" sz="4000" dirty="0" smtClean="0"/>
              <a:t>c</a:t>
            </a:r>
            <a:r>
              <a:rPr lang="en-US" sz="4000" dirty="0" smtClean="0"/>
              <a:t>ool air moves down the  slopes into the valley, producing a mountain breeze.</a:t>
            </a:r>
            <a:endParaRPr lang="en-US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409</TotalTime>
  <Words>217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Jet Stream &amp; Local Winds</vt:lpstr>
      <vt:lpstr>Wind</vt:lpstr>
      <vt:lpstr>Jet Stream</vt:lpstr>
      <vt:lpstr>Local Winds</vt:lpstr>
      <vt:lpstr>Local Winds: Sea and Land Breezes</vt:lpstr>
      <vt:lpstr>Local Winds: Mountain and Valley Breezes</vt:lpstr>
    </vt:vector>
  </TitlesOfParts>
  <Company>PCS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Jet Stream &amp; Local Winds</dc:title>
  <dc:creator>wrightj</dc:creator>
  <cp:lastModifiedBy>wrightj</cp:lastModifiedBy>
  <cp:revision>3</cp:revision>
  <dcterms:created xsi:type="dcterms:W3CDTF">2013-09-03T13:04:06Z</dcterms:created>
  <dcterms:modified xsi:type="dcterms:W3CDTF">2013-09-03T19:53:13Z</dcterms:modified>
</cp:coreProperties>
</file>