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0" r:id="rId2"/>
    <p:sldId id="288" r:id="rId3"/>
    <p:sldId id="296" r:id="rId4"/>
    <p:sldId id="297" r:id="rId5"/>
    <p:sldId id="290" r:id="rId6"/>
    <p:sldId id="295" r:id="rId7"/>
    <p:sldId id="301" r:id="rId8"/>
    <p:sldId id="293" r:id="rId9"/>
    <p:sldId id="294" r:id="rId10"/>
    <p:sldId id="28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95C37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4" autoAdjust="0"/>
    <p:restoredTop sz="86207" autoAdjust="0"/>
  </p:normalViewPr>
  <p:slideViewPr>
    <p:cSldViewPr>
      <p:cViewPr>
        <p:scale>
          <a:sx n="71" d="100"/>
          <a:sy n="71" d="100"/>
        </p:scale>
        <p:origin x="-5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3794AB-0269-478C-9449-DD1EB0691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71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A2AE4-F7BC-4005-933F-1240874E5F5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46F9C-A7E3-4B87-BB7B-9AD53E19720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46C7E-0CC2-4989-8E4C-DE1BB346096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D2EDA-3A96-4347-96F7-DA51E7936F4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0BEF9-79F6-4C30-8BDF-60AB16BF8CD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A8768-C110-4444-A66B-9E7590B2D37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64AA6-A908-401B-B22C-D6ABDEA220A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D3729-0CE4-4720-B412-DA26D542663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801F9-4FC2-4E66-A1FA-BD8984736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755AA-B153-46CA-ABA5-B6A89F190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2E00D-2C42-4240-8FE1-DB7B7F22B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EF47-145A-415C-A539-2CD9ECB41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2AB69-8C02-42D7-87A6-DDBAFBF09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64580-C250-490E-9133-4D88A053C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5570-E600-48C3-9264-F95F4B10B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198F-4FBD-428E-A605-ADFE1BC52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5BC89-02CF-4FB8-B6B3-F9F4A0E9A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D21D0-08E1-4368-ACEE-429EE9488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8101-A294-4F5D-BB98-301B89EA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4A0B-9D18-4724-A145-6C51A559D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94437-9FFF-462C-B826-789A50260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41146B-E26B-4B0E-9A30-7C7A75299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.wanadoo.fr/chez.le.pierre/tourisme/nord/histonord7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Words_From_Napoleon_Bonaparte.wmv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genreonline.net/Genre_files/FrenchRev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579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28267" y="4038600"/>
            <a:ext cx="6345007" cy="992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The Second Stage</a:t>
            </a:r>
          </a:p>
          <a:p>
            <a:pPr lvl="0" algn="ctr"/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French Revolution 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419600" y="4419600"/>
            <a:ext cx="4419600" cy="224676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After the video:</a:t>
            </a:r>
          </a:p>
          <a:p>
            <a:pPr algn="ctr"/>
            <a:r>
              <a:rPr lang="en-US" sz="2800" b="1" dirty="0" smtClean="0"/>
              <a:t>How </a:t>
            </a:r>
            <a:r>
              <a:rPr lang="en-US" sz="2800" b="1" dirty="0"/>
              <a:t>did the stages of the French Revolution differ and which group benefited the most?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343400" y="914400"/>
            <a:ext cx="449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Watch the video.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down at least 5 important details mentioned about the French Revolution. </a:t>
            </a:r>
            <a:r>
              <a:rPr lang="en-US" sz="24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smtClean="0">
                <a:solidFill>
                  <a:srgbClr val="000000"/>
                </a:solidFill>
              </a:rPr>
              <a:t>Be sure to include at least one fact from each stage of the French Revolution.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3886200" cy="5783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90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Second Stage</a:t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Radical Revolution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1447800"/>
            <a:ext cx="5257800" cy="5257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pitchFamily="34" charset="0"/>
              </a:rPr>
              <a:t>King Louis asks Austria, Prussia, and Sweden for help in restoring power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Attempts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escape</a:t>
            </a:r>
            <a:r>
              <a:rPr lang="en-US" sz="2400" dirty="0" smtClean="0">
                <a:latin typeface="Verdana" pitchFamily="34" charset="0"/>
              </a:rPr>
              <a:t> to Austria with family; caught and brought back to Paris.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King trusted even less; was abandoning his responsibilities.</a:t>
            </a:r>
          </a:p>
          <a:p>
            <a:pPr eaLnBrk="1" hangingPunct="1"/>
            <a:r>
              <a:rPr lang="en-US" sz="2400" u="sng" dirty="0" smtClean="0">
                <a:latin typeface="Verdana" pitchFamily="34" charset="0"/>
              </a:rPr>
              <a:t>Declaration of </a:t>
            </a:r>
            <a:r>
              <a:rPr lang="en-US" sz="2400" u="sng" dirty="0" err="1" smtClean="0">
                <a:latin typeface="Verdana" pitchFamily="34" charset="0"/>
              </a:rPr>
              <a:t>Pillnitz</a:t>
            </a:r>
            <a:r>
              <a:rPr lang="en-US" sz="2400" dirty="0" smtClean="0">
                <a:latin typeface="Verdana" pitchFamily="34" charset="0"/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warning</a:t>
            </a:r>
            <a:r>
              <a:rPr lang="en-US" sz="2400" dirty="0" smtClean="0">
                <a:latin typeface="Verdana" pitchFamily="34" charset="0"/>
              </a:rPr>
              <a:t> to France not to harm king and restore him to power or military action taken.</a:t>
            </a:r>
          </a:p>
          <a:p>
            <a:pPr eaLnBrk="1" hangingPunct="1"/>
            <a:endParaRPr lang="en-US" sz="2400" dirty="0" smtClean="0">
              <a:latin typeface="Verdana" pitchFamily="34" charset="0"/>
            </a:endParaRP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825" y="1752600"/>
            <a:ext cx="34083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Second Stage</a:t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Radical Revolution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Verdana" pitchFamily="34" charset="0"/>
              </a:rPr>
              <a:t>Divisions formed with the Legislative Assembly: Jacobins and </a:t>
            </a:r>
            <a:r>
              <a:rPr lang="en-US" sz="2800" dirty="0" err="1" smtClean="0">
                <a:latin typeface="Verdana" pitchFamily="34" charset="0"/>
              </a:rPr>
              <a:t>Girondins</a:t>
            </a:r>
            <a:endParaRPr lang="en-US" sz="2800" dirty="0" smtClean="0">
              <a:latin typeface="Verdana" pitchFamily="34" charset="0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Jacobins</a:t>
            </a:r>
            <a:r>
              <a:rPr lang="en-US" sz="2400" dirty="0" smtClean="0">
                <a:latin typeface="Verdana" pitchFamily="34" charset="0"/>
              </a:rPr>
              <a:t>: radical (against a constitutional monarchy; wanted a republic)</a:t>
            </a:r>
          </a:p>
          <a:p>
            <a:pPr lvl="1" eaLnBrk="1" hangingPunct="1"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Girondins</a:t>
            </a:r>
            <a:r>
              <a:rPr lang="en-US" sz="2400" dirty="0" smtClean="0">
                <a:latin typeface="Verdana" pitchFamily="34" charset="0"/>
              </a:rPr>
              <a:t>: moderate (thought a constitutional monarch was necessary)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Sans-culottes</a:t>
            </a:r>
            <a:r>
              <a:rPr lang="en-US" sz="2400" dirty="0" smtClean="0">
                <a:latin typeface="Verdana" pitchFamily="34" charset="0"/>
              </a:rPr>
              <a:t>: urban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  laborers, peasants, and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  other French poor; hard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  to control; very violent</a:t>
            </a: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Content Placeholder 1"/>
          <p:cNvSpPr>
            <a:spLocks noGrp="1"/>
          </p:cNvSpPr>
          <p:nvPr>
            <p:ph sz="quarter" idx="3"/>
          </p:nvPr>
        </p:nvSpPr>
        <p:spPr>
          <a:xfrm>
            <a:off x="5105400" y="3810000"/>
            <a:ext cx="4038600" cy="2187575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50" y="3810000"/>
            <a:ext cx="36576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Second Stage</a:t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Radical Revolution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Verdana" pitchFamily="34" charset="0"/>
              </a:rPr>
              <a:t>War against Austria and Prussia</a:t>
            </a:r>
            <a:endParaRPr lang="en-US" sz="1600" dirty="0">
              <a:latin typeface="Verdana" pitchFamily="34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latin typeface="Verdana" pitchFamily="34" charset="0"/>
              </a:rPr>
              <a:t>National Assembly felt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threatened</a:t>
            </a:r>
            <a:r>
              <a:rPr lang="en-US" sz="2400" dirty="0" smtClean="0">
                <a:latin typeface="Verdana" pitchFamily="34" charset="0"/>
              </a:rPr>
              <a:t> by Declaration of </a:t>
            </a:r>
            <a:r>
              <a:rPr lang="en-US" sz="2400" dirty="0" err="1" smtClean="0">
                <a:latin typeface="Verdana" pitchFamily="34" charset="0"/>
              </a:rPr>
              <a:t>Pillnitz</a:t>
            </a:r>
            <a:endParaRPr lang="en-US" sz="2400" dirty="0" smtClean="0">
              <a:latin typeface="Verdana" pitchFamily="34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latin typeface="Verdana" pitchFamily="34" charset="0"/>
              </a:rPr>
              <a:t>Declared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war</a:t>
            </a:r>
            <a:r>
              <a:rPr lang="en-US" sz="2400" dirty="0" smtClean="0">
                <a:latin typeface="Verdana" pitchFamily="34" charset="0"/>
              </a:rPr>
              <a:t> on Austria and Prussia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Verdana" pitchFamily="34" charset="0"/>
              </a:rPr>
              <a:t>Austria and Prussia </a:t>
            </a:r>
            <a:r>
              <a:rPr lang="en-US" sz="2400" dirty="0" smtClean="0">
                <a:latin typeface="Verdana" pitchFamily="34" charset="0"/>
              </a:rPr>
              <a:t>were </a:t>
            </a:r>
            <a:r>
              <a:rPr lang="en-US" sz="2400" dirty="0" smtClean="0">
                <a:latin typeface="Verdana" pitchFamily="34" charset="0"/>
              </a:rPr>
              <a:t>ready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  for them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Verdana" pitchFamily="34" charset="0"/>
              </a:rPr>
              <a:t>France lost; couldn’t get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army</a:t>
            </a:r>
            <a:r>
              <a:rPr lang="en-US" sz="2400" dirty="0" smtClean="0">
                <a:latin typeface="Verdana" pitchFamily="34" charset="0"/>
              </a:rPr>
              <a:t> together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Verdana" pitchFamily="34" charset="0"/>
              </a:rPr>
              <a:t>France has no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  organized army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2400" dirty="0" smtClean="0">
              <a:latin typeface="Verdana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400" dirty="0" smtClean="0">
              <a:latin typeface="Verdana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400" dirty="0" smtClean="0">
              <a:latin typeface="Verdana" pitchFamily="34" charset="0"/>
            </a:endParaRP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810000"/>
            <a:ext cx="3838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0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Georgia" pitchFamily="18" charset="0"/>
              </a:rPr>
              <a:t>Second Stage</a:t>
            </a:r>
            <a:br>
              <a:rPr lang="en-US" sz="4000" b="1" dirty="0" smtClean="0">
                <a:latin typeface="Georgia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Reign of Terror (1793-1794)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5029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Committee for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Public Safety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Created to help restore order and protect country from external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threats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Headed by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Robespierre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Rash of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executions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ensued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Nothing productive accomplished; focus shifted from equality to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peace.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Guillotine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40,000 die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King and Queen 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Beheaded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152400" y="13716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62853" name="Picture 5" descr="mortlouis16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22800" y="1981200"/>
            <a:ext cx="5072063" cy="33226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guillot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0638" y="1371600"/>
            <a:ext cx="37512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500"/>
                                        <p:tgtEl>
                                          <p:spTgt spid="462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robespier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752600"/>
            <a:ext cx="3429000" cy="3108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05200" y="0"/>
            <a:ext cx="563880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Jacobin’s Coup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Committee of Public safety </a:t>
            </a:r>
            <a:r>
              <a:rPr lang="en-US" sz="28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weak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US" sz="28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ineffective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Sans culottes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storm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National Convention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Girondins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accused of representing </a:t>
            </a:r>
            <a:r>
              <a:rPr lang="en-US" sz="28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aristocracy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Robespierre took control of convention; </a:t>
            </a:r>
            <a:r>
              <a:rPr lang="en-US" sz="28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banished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Girondins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/>
              <a:t>Robespierre later executed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err="1">
                <a:solidFill>
                  <a:srgbClr val="C00000"/>
                </a:solidFill>
              </a:rPr>
              <a:t>Girondins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come back into power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115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genreonline.net/Genre_files/FrenchRev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579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120" y="4038600"/>
            <a:ext cx="5649303" cy="992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4800" b="1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Third </a:t>
            </a:r>
            <a:r>
              <a:rPr lang="en-US" sz="4800" b="1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Stage</a:t>
            </a:r>
          </a:p>
          <a:p>
            <a:pPr lvl="0" algn="ctr"/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Third Stage—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Return of the Moderates (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1794-1799)</a:t>
            </a:r>
            <a:endParaRPr lang="en-US" sz="4000" b="1" dirty="0" smtClean="0">
              <a:latin typeface="Georgia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6248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 Directory </a:t>
            </a:r>
            <a:r>
              <a:rPr lang="en-US" sz="2800" dirty="0" smtClean="0">
                <a:latin typeface="Verdana" pitchFamily="34" charset="0"/>
              </a:rPr>
              <a:t>governed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Verdana" pitchFamily="34" charset="0"/>
              </a:rPr>
              <a:t>Directory = 5 officers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Verdana" pitchFamily="34" charset="0"/>
              </a:rPr>
              <a:t>No 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</a:rPr>
              <a:t>legislative power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Verdana" pitchFamily="34" charset="0"/>
              </a:rPr>
              <a:t>Could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</a:rPr>
              <a:t> appoint </a:t>
            </a:r>
            <a:r>
              <a:rPr lang="en-US" sz="2000" dirty="0" smtClean="0">
                <a:latin typeface="Verdana" pitchFamily="34" charset="0"/>
              </a:rPr>
              <a:t>people to governmental offices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Verdana" pitchFamily="34" charset="0"/>
              </a:rPr>
              <a:t>Upper House =250 members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Verdana" pitchFamily="34" charset="0"/>
              </a:rPr>
              <a:t>Lower House = 500 members</a:t>
            </a:r>
          </a:p>
          <a:p>
            <a:pPr eaLnBrk="1" hangingPunct="1">
              <a:defRPr/>
            </a:pPr>
            <a:r>
              <a:rPr lang="en-US" sz="2400" dirty="0" smtClean="0">
                <a:latin typeface="Verdana" pitchFamily="34" charset="0"/>
              </a:rPr>
              <a:t>Some military successes (</a:t>
            </a: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</a:rPr>
              <a:t>Napoleon</a:t>
            </a:r>
            <a:r>
              <a:rPr lang="en-US" sz="2400" dirty="0" smtClean="0">
                <a:latin typeface="Verdana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sz="2400" dirty="0" smtClean="0">
                <a:latin typeface="Verdana" pitchFamily="34" charset="0"/>
              </a:rPr>
              <a:t>Directory criticized for </a:t>
            </a:r>
            <a:br>
              <a:rPr lang="en-US" sz="2400" dirty="0" smtClean="0">
                <a:latin typeface="Verdana" pitchFamily="34" charset="0"/>
              </a:rPr>
            </a:br>
            <a:r>
              <a:rPr lang="en-US" sz="2400" dirty="0" smtClean="0">
                <a:latin typeface="Verdana" pitchFamily="34" charset="0"/>
              </a:rPr>
              <a:t>poor leadership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Napoleon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overthrows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Directory; ends French Revolution</a:t>
            </a: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6" name="Picture 5" descr="20e000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1563" y="1752600"/>
            <a:ext cx="2979737" cy="3505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791200"/>
            <a:ext cx="822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The Rise of Napoleon</a:t>
            </a:r>
          </a:p>
        </p:txBody>
      </p:sp>
      <p:pic>
        <p:nvPicPr>
          <p:cNvPr id="2" name="Words_From_Napoleon_Bonapart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438400"/>
            <a:ext cx="68754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rench Revolution &amp;quot;&quot;/&gt;&lt;property id=&quot;20307&quot; value=&quot;283&quot;/&gt;&lt;/object&gt;&lt;object type=&quot;3&quot; unique_id=&quot;10010&quot;&gt;&lt;property id=&quot;20148&quot; value=&quot;5&quot;/&gt;&lt;property id=&quot;20300&quot; value=&quot;Slide 2 - &amp;quot;Second Stage&amp;#x0D;&amp;#x0A;Radical Revolution&amp;quot;&quot;/&gt;&lt;property id=&quot;20307&quot; value=&quot;288&quot;/&gt;&lt;/object&gt;&lt;object type=&quot;3&quot; unique_id=&quot;10011&quot;&gt;&lt;property id=&quot;20148&quot; value=&quot;5&quot;/&gt;&lt;property id=&quot;20300&quot; value=&quot;Slide 3 - &amp;quot;Second Stage&amp;#x0D;&amp;#x0A;Reign of Terror (1793-1794)&amp;quot;&quot;/&gt;&lt;property id=&quot;20307&quot; value=&quot;290&quot;/&gt;&lt;/object&gt;&lt;object type=&quot;3&quot; unique_id=&quot;10013&quot;&gt;&lt;property id=&quot;20148&quot; value=&quot;5&quot;/&gt;&lt;property id=&quot;20300&quot; value=&quot;Slide 5 - &amp;quot;Third Stage—Return of the Moderates (1794-1799)&amp;quot;&quot;/&gt;&lt;property id=&quot;20307&quot; value=&quot;293&quot;/&gt;&lt;/object&gt;&lt;object type=&quot;3&quot; unique_id=&quot;10502&quot;&gt;&lt;property id=&quot;20148&quot; value=&quot;5&quot;/&gt;&lt;property id=&quot;20300&quot; value=&quot;Slide 6&quot;/&gt;&lt;property id=&quot;20307&quot; value=&quot;294&quot;/&gt;&lt;/object&gt;&lt;object type=&quot;3&quot; unique_id=&quot;10566&quot;&gt;&lt;property id=&quot;20148&quot; value=&quot;5&quot;/&gt;&lt;property id=&quot;20300&quot; value=&quot;Slide 4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10493</TotalTime>
  <Words>355</Words>
  <Application>Microsoft Office PowerPoint</Application>
  <PresentationFormat>On-screen Show (4:3)</PresentationFormat>
  <Paragraphs>67</Paragraphs>
  <Slides>10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Second Stage Radical Revolution</vt:lpstr>
      <vt:lpstr>Second Stage Radical Revolution</vt:lpstr>
      <vt:lpstr>Second Stage Radical Revolution</vt:lpstr>
      <vt:lpstr>Second Stage Reign of Terror (1793-1794)</vt:lpstr>
      <vt:lpstr>Slide 6</vt:lpstr>
      <vt:lpstr>Slide 7</vt:lpstr>
      <vt:lpstr>Third Stage—Return of the Moderates (1794-1799)</vt:lpstr>
      <vt:lpstr>Slide 9</vt:lpstr>
      <vt:lpstr>French Revolution 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Creativity</dc:title>
  <dc:creator>strongb</dc:creator>
  <cp:lastModifiedBy>Elaine Theus</cp:lastModifiedBy>
  <cp:revision>117</cp:revision>
  <dcterms:created xsi:type="dcterms:W3CDTF">2003-12-02T21:31:48Z</dcterms:created>
  <dcterms:modified xsi:type="dcterms:W3CDTF">2014-03-13T07:00:54Z</dcterms:modified>
</cp:coreProperties>
</file>