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0" r:id="rId2"/>
    <p:sldId id="298" r:id="rId3"/>
    <p:sldId id="299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95C37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4" autoAdjust="0"/>
    <p:restoredTop sz="86207" autoAdjust="0"/>
  </p:normalViewPr>
  <p:slideViewPr>
    <p:cSldViewPr>
      <p:cViewPr>
        <p:scale>
          <a:sx n="71" d="100"/>
          <a:sy n="71" d="100"/>
        </p:scale>
        <p:origin x="-106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3794AB-0269-478C-9449-DD1EB0691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186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01F9-4FC2-4E66-A1FA-BD8984736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55AA-B153-46CA-ABA5-B6A89F190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E00D-2C42-4240-8FE1-DB7B7F22B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CEF47-145A-415C-A539-2CD9ECB41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AB69-8C02-42D7-87A6-DDBAFBF09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4580-C250-490E-9133-4D88A053C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55570-E600-48C3-9264-F95F4B10B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C198F-4FBD-428E-A605-ADFE1BC52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BC89-02CF-4FB8-B6B3-F9F4A0E9A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D21D0-08E1-4368-ACEE-429EE9488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58101-A294-4F5D-BB98-301B89EA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64A0B-9D18-4724-A145-6C51A559D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94437-9FFF-462C-B826-789A50260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41146B-E26B-4B0E-9A30-7C7A75299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genreonline.net/Genre_files/FrenchRev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38200"/>
            <a:ext cx="5791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52603" y="4038600"/>
            <a:ext cx="7696339" cy="2285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Changes in Government</a:t>
            </a:r>
            <a:endParaRPr lang="en-US" sz="4400" b="1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en-US" sz="4400" b="1" dirty="0" smtClean="0">
                <a:latin typeface="Verdana" pitchFamily="34" charset="0"/>
                <a:cs typeface="Times New Roman" pitchFamily="18" charset="0"/>
              </a:rPr>
              <a:t>and</a:t>
            </a:r>
            <a:endParaRPr lang="en-US" sz="4400" b="1" dirty="0" smtClean="0"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Results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en-US" sz="10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2"/>
                </a:solidFill>
              </a:rPr>
              <a:t>French Revolution: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CC0000"/>
                </a:solidFill>
              </a:rPr>
              <a:t>changes in the French government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1st Stage: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u="sng" dirty="0" smtClean="0">
                <a:solidFill>
                  <a:srgbClr val="CC0000"/>
                </a:solidFill>
              </a:rPr>
              <a:t>National Assembly</a:t>
            </a:r>
            <a:r>
              <a:rPr lang="en-US" sz="2000" u="sng" dirty="0" smtClean="0"/>
              <a:t> </a:t>
            </a:r>
            <a:r>
              <a:rPr lang="en-US" sz="2000" dirty="0" smtClean="0"/>
              <a:t>- Third Estate declares itself the National Assembly, vows to write new Constitution. (1789)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2nd Stage: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u="sng" dirty="0" smtClean="0">
                <a:solidFill>
                  <a:srgbClr val="CC0000"/>
                </a:solidFill>
              </a:rPr>
              <a:t>Limited Monarchy</a:t>
            </a:r>
            <a:r>
              <a:rPr lang="en-US" sz="2000" u="sng" dirty="0" smtClean="0"/>
              <a:t> </a:t>
            </a:r>
            <a:r>
              <a:rPr lang="en-US" sz="2000" dirty="0" smtClean="0"/>
              <a:t>- New Constitution of 1791 limits the monarchy, sets up a representative assembly, </a:t>
            </a:r>
            <a:r>
              <a:rPr lang="en-US" sz="2000" u="sng" dirty="0" smtClean="0">
                <a:solidFill>
                  <a:srgbClr val="FF0000"/>
                </a:solidFill>
              </a:rPr>
              <a:t>Legislative Assembly</a:t>
            </a:r>
            <a:r>
              <a:rPr lang="en-US" sz="2000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3rd Stage: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CC0000"/>
                </a:solidFill>
              </a:rPr>
              <a:t>Radicals: </a:t>
            </a:r>
            <a:r>
              <a:rPr lang="en-US" sz="2000" b="1" u="sng" dirty="0" smtClean="0">
                <a:solidFill>
                  <a:srgbClr val="CC0000"/>
                </a:solidFill>
              </a:rPr>
              <a:t>Committee for Public Safety</a:t>
            </a:r>
            <a:r>
              <a:rPr lang="en-US" sz="2000" u="sng" dirty="0" smtClean="0">
                <a:solidFill>
                  <a:srgbClr val="CC0000"/>
                </a:solidFill>
              </a:rPr>
              <a:t> </a:t>
            </a:r>
            <a:r>
              <a:rPr lang="en-US" sz="2000" dirty="0" smtClean="0"/>
              <a:t>- In 1792, Radicals take over. Robespierre is leader. Reign of Terror, many die as result. </a:t>
            </a:r>
            <a:endParaRPr lang="en-US" sz="2000" dirty="0" smtClean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4th Stage: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u="sng" dirty="0" smtClean="0">
                <a:solidFill>
                  <a:srgbClr val="CC0000"/>
                </a:solidFill>
              </a:rPr>
              <a:t>The Directory</a:t>
            </a:r>
            <a:r>
              <a:rPr lang="en-US" sz="2000" u="sng" dirty="0" smtClean="0">
                <a:solidFill>
                  <a:srgbClr val="CC0000"/>
                </a:solidFill>
              </a:rPr>
              <a:t> </a:t>
            </a:r>
            <a:r>
              <a:rPr lang="en-US" sz="2000" dirty="0" smtClean="0"/>
              <a:t>- Moderates return to government. In 1795, 5 man Directory runs country. Government very weak.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5th Stage: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u="sng" dirty="0" smtClean="0">
                <a:solidFill>
                  <a:srgbClr val="CC0000"/>
                </a:solidFill>
              </a:rPr>
              <a:t>Napoleon </a:t>
            </a:r>
            <a:r>
              <a:rPr lang="en-US" sz="2000" dirty="0" smtClean="0"/>
              <a:t>- 1799 Coup </a:t>
            </a:r>
            <a:r>
              <a:rPr lang="en-US" sz="2000" dirty="0" err="1" smtClean="0"/>
              <a:t>d'etat</a:t>
            </a:r>
            <a:r>
              <a:rPr lang="en-US" sz="2000" dirty="0" smtClean="0"/>
              <a:t> (take over) Napoleon takes control from Directory. 1802 - names himself Emperor of the </a:t>
            </a:r>
            <a:r>
              <a:rPr lang="en-US" sz="2000" dirty="0" smtClean="0"/>
              <a:t>French.</a:t>
            </a:r>
          </a:p>
          <a:p>
            <a:pPr>
              <a:lnSpc>
                <a:spcPct val="80000"/>
              </a:lnSpc>
            </a:pPr>
            <a:r>
              <a:rPr lang="en-US" sz="2000" b="1" u="sng" dirty="0" smtClean="0">
                <a:solidFill>
                  <a:srgbClr val="C00000"/>
                </a:solidFill>
              </a:rPr>
              <a:t>Absolute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government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C0000"/>
                </a:solidFill>
              </a:rPr>
              <a:t>Results</a:t>
            </a:r>
            <a:r>
              <a:rPr lang="en-US" smtClean="0"/>
              <a:t> of the </a:t>
            </a:r>
            <a:br>
              <a:rPr lang="en-US" smtClean="0"/>
            </a:br>
            <a:r>
              <a:rPr lang="en-US" b="1" smtClean="0">
                <a:solidFill>
                  <a:schemeClr val="accent2"/>
                </a:solidFill>
              </a:rPr>
              <a:t>French Revolution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u="sng" dirty="0" smtClean="0">
                <a:solidFill>
                  <a:srgbClr val="C00000"/>
                </a:solidFill>
              </a:rPr>
              <a:t>Democracy </a:t>
            </a:r>
            <a:r>
              <a:rPr lang="en-US" sz="2600" b="1" dirty="0" smtClean="0">
                <a:solidFill>
                  <a:srgbClr val="C00000"/>
                </a:solidFill>
              </a:rPr>
              <a:t>in Action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–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The </a:t>
            </a:r>
            <a:r>
              <a:rPr lang="en-US" sz="2200" dirty="0" smtClean="0"/>
              <a:t>French Revolution provides an </a:t>
            </a:r>
            <a:r>
              <a:rPr lang="en-US" sz="2200" u="sng" dirty="0" smtClean="0"/>
              <a:t>example </a:t>
            </a:r>
            <a:r>
              <a:rPr lang="en-US" sz="2200" dirty="0" smtClean="0"/>
              <a:t>to other nations, especially Latin America. 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</a:t>
            </a:r>
            <a:r>
              <a:rPr lang="en-US" sz="2200" dirty="0" smtClean="0"/>
              <a:t>he </a:t>
            </a:r>
            <a:r>
              <a:rPr lang="en-US" sz="2200" u="sng" dirty="0" smtClean="0"/>
              <a:t>democratic </a:t>
            </a:r>
            <a:r>
              <a:rPr lang="en-US" sz="2200" dirty="0" smtClean="0"/>
              <a:t>ideas of "Liberty, Equality, Fraternity" were spread across Europe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600" b="1" u="sng" dirty="0" smtClean="0">
                <a:solidFill>
                  <a:srgbClr val="C00000"/>
                </a:solidFill>
              </a:rPr>
              <a:t>Nationalism</a:t>
            </a:r>
            <a:r>
              <a:rPr lang="en-US" sz="2600" b="1" dirty="0" smtClean="0">
                <a:solidFill>
                  <a:srgbClr val="C00000"/>
                </a:solidFill>
              </a:rPr>
              <a:t> Grows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– </a:t>
            </a:r>
          </a:p>
          <a:p>
            <a:pPr lvl="1">
              <a:lnSpc>
                <a:spcPct val="90000"/>
              </a:lnSpc>
            </a:pPr>
            <a:r>
              <a:rPr lang="en-US" sz="2200" u="sng" dirty="0" smtClean="0"/>
              <a:t>Nationalist</a:t>
            </a:r>
            <a:r>
              <a:rPr lang="en-US" sz="2200" dirty="0" smtClean="0"/>
              <a:t> </a:t>
            </a:r>
            <a:r>
              <a:rPr lang="en-US" sz="2200" dirty="0" smtClean="0"/>
              <a:t>(feeling of pride in one's country above all) ideas were </a:t>
            </a:r>
            <a:r>
              <a:rPr lang="en-US" sz="2200" dirty="0" smtClean="0"/>
              <a:t>spread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Leads </a:t>
            </a:r>
            <a:r>
              <a:rPr lang="en-US" sz="2200" dirty="0" smtClean="0"/>
              <a:t>to the unification of </a:t>
            </a:r>
            <a:r>
              <a:rPr lang="en-US" sz="2200" u="sng" dirty="0" smtClean="0"/>
              <a:t>Italy</a:t>
            </a:r>
            <a:r>
              <a:rPr lang="en-US" sz="2200" dirty="0" smtClean="0"/>
              <a:t> and </a:t>
            </a:r>
            <a:r>
              <a:rPr lang="en-US" sz="2200" u="sng" dirty="0" smtClean="0"/>
              <a:t>Germany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rgbClr val="C00000"/>
                </a:solidFill>
              </a:rPr>
              <a:t>Rise of the </a:t>
            </a:r>
            <a:r>
              <a:rPr lang="en-US" sz="2600" b="1" u="sng" dirty="0" smtClean="0">
                <a:solidFill>
                  <a:srgbClr val="C00000"/>
                </a:solidFill>
              </a:rPr>
              <a:t>Middle Class</a:t>
            </a:r>
            <a:r>
              <a:rPr lang="en-US" sz="2600" u="sng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–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The </a:t>
            </a:r>
            <a:r>
              <a:rPr lang="en-US" sz="2200" dirty="0" smtClean="0"/>
              <a:t>growing </a:t>
            </a:r>
            <a:r>
              <a:rPr lang="en-US" sz="2200" u="sng" dirty="0" smtClean="0"/>
              <a:t>Middle Class </a:t>
            </a:r>
            <a:r>
              <a:rPr lang="en-US" sz="2200" dirty="0" smtClean="0"/>
              <a:t>asserted their </a:t>
            </a:r>
            <a:r>
              <a:rPr lang="en-US" sz="2200" dirty="0" smtClean="0"/>
              <a:t>power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would </a:t>
            </a:r>
            <a:r>
              <a:rPr lang="en-US" sz="2200" dirty="0" smtClean="0"/>
              <a:t>come to dominate </a:t>
            </a:r>
            <a:r>
              <a:rPr lang="en-US" sz="2200" u="sng" dirty="0" smtClean="0"/>
              <a:t>politics</a:t>
            </a:r>
            <a:r>
              <a:rPr lang="en-US" sz="2200" dirty="0" smtClean="0"/>
              <a:t> throughout Europe 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u="sng" dirty="0" smtClean="0"/>
              <a:t>Limitations</a:t>
            </a:r>
            <a:r>
              <a:rPr lang="en-US" sz="2200" dirty="0" smtClean="0"/>
              <a:t> </a:t>
            </a:r>
            <a:r>
              <a:rPr lang="en-US" sz="2200" dirty="0" smtClean="0"/>
              <a:t>were placed on existing monarchs, or they were </a:t>
            </a:r>
            <a:r>
              <a:rPr lang="en-US" sz="2200" u="sng" dirty="0" smtClean="0"/>
              <a:t>ousted (thrown out)</a:t>
            </a:r>
            <a:r>
              <a:rPr lang="en-US" sz="2200" dirty="0" smtClean="0"/>
              <a:t> </a:t>
            </a:r>
            <a:r>
              <a:rPr lang="en-US" sz="2200" dirty="0" smtClean="0"/>
              <a:t>in favor of other forms of government</a:t>
            </a:r>
            <a:r>
              <a:rPr lang="en-US" sz="2200" dirty="0" smtClean="0"/>
              <a:t>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rench Revolution &amp;quot;&quot;/&gt;&lt;property id=&quot;20307&quot; value=&quot;283&quot;/&gt;&lt;/object&gt;&lt;object type=&quot;3&quot; unique_id=&quot;10010&quot;&gt;&lt;property id=&quot;20148&quot; value=&quot;5&quot;/&gt;&lt;property id=&quot;20300&quot; value=&quot;Slide 2 - &amp;quot;Second Stage&amp;#x0D;&amp;#x0A;Radical Revolution&amp;quot;&quot;/&gt;&lt;property id=&quot;20307&quot; value=&quot;288&quot;/&gt;&lt;/object&gt;&lt;object type=&quot;3&quot; unique_id=&quot;10011&quot;&gt;&lt;property id=&quot;20148&quot; value=&quot;5&quot;/&gt;&lt;property id=&quot;20300&quot; value=&quot;Slide 3 - &amp;quot;Second Stage&amp;#x0D;&amp;#x0A;Reign of Terror (1793-1794)&amp;quot;&quot;/&gt;&lt;property id=&quot;20307&quot; value=&quot;290&quot;/&gt;&lt;/object&gt;&lt;object type=&quot;3&quot; unique_id=&quot;10013&quot;&gt;&lt;property id=&quot;20148&quot; value=&quot;5&quot;/&gt;&lt;property id=&quot;20300&quot; value=&quot;Slide 5 - &amp;quot;Third Stage—Return of the Moderates (1794-1799)&amp;quot;&quot;/&gt;&lt;property id=&quot;20307&quot; value=&quot;293&quot;/&gt;&lt;/object&gt;&lt;object type=&quot;3&quot; unique_id=&quot;10502&quot;&gt;&lt;property id=&quot;20148&quot; value=&quot;5&quot;/&gt;&lt;property id=&quot;20300&quot; value=&quot;Slide 6&quot;/&gt;&lt;property id=&quot;20307&quot; value=&quot;294&quot;/&gt;&lt;/object&gt;&lt;object type=&quot;3&quot; unique_id=&quot;10566&quot;&gt;&lt;property id=&quot;20148&quot; value=&quot;5&quot;/&gt;&lt;property id=&quot;20300&quot; value=&quot;Slide 4&quot;/&gt;&lt;property id=&quot;20307&quot; value=&quot;29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10468</TotalTime>
  <Words>250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French Revolution: changes in the French government</vt:lpstr>
      <vt:lpstr>Results of the  French Revolution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Creativity</dc:title>
  <dc:creator>strongb</dc:creator>
  <cp:lastModifiedBy>Elaine Theus</cp:lastModifiedBy>
  <cp:revision>109</cp:revision>
  <dcterms:created xsi:type="dcterms:W3CDTF">2003-12-02T21:31:48Z</dcterms:created>
  <dcterms:modified xsi:type="dcterms:W3CDTF">2014-03-13T06:29:14Z</dcterms:modified>
</cp:coreProperties>
</file>