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57" r:id="rId7"/>
    <p:sldId id="264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73C5-42E1-4564-9E29-DA67260BEA4F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CFD5-8A6E-420E-8DFA-DA4D36F7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3823-BE30-434A-AA6B-C26979FDBBBF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EF89-53D2-4C02-B6C9-FE471638F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0D628-6FA1-4972-939C-4D1A750BF2BB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24AC-9925-49D9-A294-59FFADAD9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A0CF-6848-4D78-8CC0-A3A2E4C6C5C9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55ED-FC3E-4312-AD79-57B66F76E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5FFA-6654-4B8A-A96C-85F5E3A78CFC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C7F2-D9F2-4789-BB1E-05EE3152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BD7F-E4DB-4E7C-8D4D-D93B3AFE9CD1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E0E4-6C75-4EFC-87A3-0F76CE31D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6017-0F0F-4B0A-833D-BFC7D0433E91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D173-467E-4A5B-A3FD-CF14E5D1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7989-BE76-4ACE-AA28-1FE89AD25BC0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0CF8-D57D-4495-BC81-EF5A7BAA7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3525-60A6-43C5-89CF-B48BBCF58057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8E9C-6412-4735-88A5-C242FF5A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62586-467A-4CC9-B2D1-C80C07E0E9BD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0A7C-F7AA-4595-8B59-020F600F5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C776-B7BB-478F-9CDA-E68A02CAD7E9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C330-663D-4066-A130-0661DBEE2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705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819D4D-75E3-455D-8E87-3FC411146085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3E7975-958C-4251-92B2-E8945410B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bg1">
                    <a:lumMod val="95000"/>
                  </a:schemeClr>
                </a:solidFill>
              </a:rPr>
              <a:t>Age of Exploration</a:t>
            </a:r>
            <a:endParaRPr lang="en-US" sz="8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6858000" cy="2895600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Today I will learn why explorers investigated new land</a:t>
            </a:r>
          </a:p>
          <a:p>
            <a:pPr algn="l" eaLnBrk="1" hangingPunct="1"/>
            <a:endParaRPr lang="en-US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Today my job is to complete the explorers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Samuel de Champlain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Born in France</a:t>
            </a:r>
          </a:p>
          <a:p>
            <a:pPr eaLnBrk="1" hangingPunct="1"/>
            <a:r>
              <a:rPr lang="en-US" smtClean="0"/>
              <a:t>Sailed and governed for France 1601-1635</a:t>
            </a:r>
          </a:p>
          <a:p>
            <a:pPr eaLnBrk="1" hangingPunct="1"/>
            <a:r>
              <a:rPr lang="en-US" smtClean="0"/>
              <a:t>He explored Canada and helped establish Quebec as a city and trading post</a:t>
            </a: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8100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John Cabot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Born in Italy (Giovanni </a:t>
            </a:r>
            <a:r>
              <a:rPr lang="en-US" dirty="0" err="1" smtClean="0"/>
              <a:t>Caboto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Sailed for England 1497-1498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Wanted to find a route to Asia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Claimed land for England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2766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Vasco De Gama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Born in Portugal</a:t>
            </a:r>
          </a:p>
          <a:p>
            <a:pPr eaLnBrk="1" hangingPunct="1"/>
            <a:r>
              <a:rPr lang="en-US" smtClean="0"/>
              <a:t>Sailed for Portugal from 1497-1503</a:t>
            </a:r>
          </a:p>
          <a:p>
            <a:pPr eaLnBrk="1" hangingPunct="1"/>
            <a:r>
              <a:rPr lang="en-US" smtClean="0"/>
              <a:t>Found the first all water route to Asia</a:t>
            </a:r>
          </a:p>
          <a:p>
            <a:pPr eaLnBrk="1" hangingPunct="1"/>
            <a:r>
              <a:rPr lang="en-US" smtClean="0"/>
              <a:t>He established trade and                                       on subsequent trips                                     slaughtered many Muslims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409950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Ferdinand Magellan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Born in Portugal</a:t>
            </a:r>
          </a:p>
          <a:p>
            <a:pPr eaLnBrk="1" hangingPunct="1"/>
            <a:r>
              <a:rPr lang="en-US" smtClean="0"/>
              <a:t>Sailed for Spain 1519-1521</a:t>
            </a:r>
          </a:p>
          <a:p>
            <a:pPr eaLnBrk="1" hangingPunct="1"/>
            <a:r>
              <a:rPr lang="en-US" smtClean="0"/>
              <a:t>He wanted to	                                         circumnavigate the world</a:t>
            </a:r>
          </a:p>
          <a:p>
            <a:pPr eaLnBrk="1" hangingPunct="1"/>
            <a:r>
              <a:rPr lang="en-US" smtClean="0"/>
              <a:t>He died while fighting Natives in the Philippines  </a:t>
            </a:r>
          </a:p>
          <a:p>
            <a:pPr eaLnBrk="1" hangingPunct="1"/>
            <a:r>
              <a:rPr lang="en-US" smtClean="0"/>
              <a:t>His ship made it back to Spain the next year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Jacques Cartier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Born in France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Sailed for King Francis the I of France from 1534-1541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 was looking for gold,                                          other riches, spices and a                                                       faster route to Asia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Tried to establish a                               settlement. He abandoned                                  it and returned to France.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0099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Henry Hudson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Born in England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8305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Sailed for England and the East India Company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Searched for an ice-free passage to Asia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505200" y="5410200"/>
            <a:ext cx="502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Hudson traded and fought with natives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505200" y="4038600"/>
            <a:ext cx="510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Voyages searching for Asia from 1607-1611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  <p:bldP spid="184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Hernando Cortes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Born in Spain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Explored for Spain 1519-1541, wanted to find a straight to the ocean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Defeated the Aztec Empire                                  in present day </a:t>
            </a:r>
            <a:r>
              <a:rPr lang="en-US" dirty="0"/>
              <a:t>M</a:t>
            </a:r>
            <a:r>
              <a:rPr lang="en-US" dirty="0" smtClean="0"/>
              <a:t>exico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819400"/>
            <a:ext cx="2895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Christopher Columbus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Born in Italy</a:t>
            </a:r>
          </a:p>
          <a:p>
            <a:pPr eaLnBrk="1" hangingPunct="1"/>
            <a:r>
              <a:rPr lang="en-US" smtClean="0"/>
              <a:t>Sailed for Spain from 1492-1504</a:t>
            </a:r>
          </a:p>
          <a:p>
            <a:pPr eaLnBrk="1" hangingPunct="1"/>
            <a:r>
              <a:rPr lang="en-US" smtClean="0"/>
              <a:t>Looking for a waterway to Asia</a:t>
            </a:r>
          </a:p>
          <a:p>
            <a:pPr eaLnBrk="1" hangingPunct="1"/>
            <a:r>
              <a:rPr lang="en-US" smtClean="0"/>
              <a:t>Established colonies in the West Indies</a:t>
            </a: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86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Francisco Pizarro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Born in Spain</a:t>
            </a:r>
          </a:p>
          <a:p>
            <a:pPr eaLnBrk="1" hangingPunct="1"/>
            <a:r>
              <a:rPr lang="en-US" smtClean="0"/>
              <a:t>Conquistador for Spain from 1526-1541</a:t>
            </a:r>
          </a:p>
          <a:p>
            <a:pPr eaLnBrk="1" hangingPunct="1"/>
            <a:r>
              <a:rPr lang="en-US" smtClean="0"/>
              <a:t>Defeated the Inca Empire who controlled present day Peru, Ecuador and Chile</a:t>
            </a:r>
          </a:p>
          <a:p>
            <a:pPr eaLnBrk="1" hangingPunct="1"/>
            <a:r>
              <a:rPr lang="en-US" smtClean="0"/>
              <a:t>Gained control through                                  violence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4050" y="3733800"/>
            <a:ext cx="30289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263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Age of Exploration</vt:lpstr>
      <vt:lpstr>John Cabot</vt:lpstr>
      <vt:lpstr>Vasco De Gama</vt:lpstr>
      <vt:lpstr>Ferdinand Magellan </vt:lpstr>
      <vt:lpstr>Jacques Cartier</vt:lpstr>
      <vt:lpstr>Henry Hudson</vt:lpstr>
      <vt:lpstr>Hernando Cortes</vt:lpstr>
      <vt:lpstr>Christopher Columbus</vt:lpstr>
      <vt:lpstr>Francisco Pizarro</vt:lpstr>
      <vt:lpstr>Samuel de Champlain</vt:lpstr>
    </vt:vector>
  </TitlesOfParts>
  <Company>Pitt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</dc:title>
  <dc:creator>Scott Davenport</dc:creator>
  <cp:lastModifiedBy>Elaine Theus</cp:lastModifiedBy>
  <cp:revision>25</cp:revision>
  <dcterms:created xsi:type="dcterms:W3CDTF">2012-12-03T21:15:16Z</dcterms:created>
  <dcterms:modified xsi:type="dcterms:W3CDTF">2012-12-10T15:23:29Z</dcterms:modified>
</cp:coreProperties>
</file>