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58" r:id="rId4"/>
    <p:sldId id="264" r:id="rId5"/>
    <p:sldId id="265" r:id="rId6"/>
    <p:sldId id="282" r:id="rId7"/>
    <p:sldId id="27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647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72482C-4BBE-4135-A698-318793D4B98E}" type="datetimeFigureOut">
              <a:rPr lang="en-US"/>
              <a:pPr>
                <a:defRPr/>
              </a:pPr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5D652D-22DD-4F4E-BA42-B5207563B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8A35B-1F7E-48B6-82AB-FFEA6D1C87B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BA468-4201-4298-A1B5-2074F2FCA1C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9FE09-8EAE-4566-85D0-9ED3571ADB2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01518-0D56-4434-B9B2-B3BAD9DB651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E4F18E-20D3-42C9-8B55-9E6518A3A8F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91E2-16E6-4F0D-90D9-7946874932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In the 1700s, Paris was the cultural and intellectual capital of Europe.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Young people from around Europe-and also from the Americas-came to study, philosophize, and enjoy fine culture.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The brightest minds of the age gathered there. From their circles radiated the ideas of the Enlightenment.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…the Enlightenment spirit also swept  through Europe’s </a:t>
            </a:r>
            <a:r>
              <a:rPr lang="en-US" b="1" smtClean="0">
                <a:latin typeface="Garamond" pitchFamily="18" charset="0"/>
              </a:rPr>
              <a:t>royal courts.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Many philosophers believed that the best type of government was a monarchy in which the ruler respected the people’s rights. 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3FF757-505D-46B4-A7DC-00F236FE5D5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DFC7-8556-40C7-B4C8-50189EF1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2F7F-3CF2-4449-B07F-BC3A95883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B46B-38B4-4072-A56D-FDA64206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328CFC-86EE-4B9F-8523-A033840A9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C78E-A225-4836-AC58-DEA090A6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7386-5718-41C5-901D-36FC11D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D85E-B67A-4C0E-869B-606B1898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0245-A054-403E-A4D0-90308D51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0DA7-0E44-4743-B889-56F8F3AE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92E9-DB06-45A8-B692-39F43295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3C9F-D853-4CEC-BF25-46D0B9BE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9CCA-8BB9-4BC6-84F1-FD7E5B344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C19556-9ABB-41E7-8EE2-CA612978E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x\Desktop\The%20Enlightenment%20-%20BETA%202010-11\Great_Enlightenment_Thinkers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imgurl=http://www.abcgallery.com/P/pesne/pesne6.JPG&amp;imgrefurl=http://www.abcgallery.com/P/pesne/pesne6.html&amp;h=797&amp;w=580&amp;sz=24&amp;tbnid=mydWhWzalkoJ:&amp;tbnh=142&amp;tbnw=103&amp;hl=en&amp;start=6&amp;prev=/images?q=frederick+II&amp;svnum=10&amp;hl=en&amp;lr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The Enlightenment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Ott - Global History &amp; Geography @ BETA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Enlightenment?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</a:t>
            </a:r>
            <a:r>
              <a:rPr lang="en-US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era/revolution led to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Enlightenment?</a:t>
            </a:r>
            <a:endParaRPr lang="en-US" sz="28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eat_Enlightenment_Thinker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0" y="990600"/>
            <a:ext cx="3276600" cy="2787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66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85800"/>
            <a:ext cx="4800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the word Enlightenment means?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3652838" cy="604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67200" y="3048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belief that man could use logic and reason to solve the social problems of the day.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05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257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then, most people believed that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controlled the universe.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made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start to think differently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Revolution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5638800" cy="57451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   Enlightenment thinkers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Queen Elizabeth I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Thomas Hobbes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John Locke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King Louis XIV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Baron de Montesquieu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Jean Jacque Rousseau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Adam Smith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Denis Diderot 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750699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Social Contract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(1651)</a:t>
            </a:r>
            <a:endParaRPr lang="en-US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buClr>
                <a:schemeClr val="tx1"/>
              </a:buClr>
              <a:buNone/>
            </a:pP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During the scientific revolution the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social contract was invented 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by Jean Jacques Rousseau</a:t>
            </a:r>
            <a: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  <a:t>.</a:t>
            </a:r>
            <a:b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The idea behind the contract was that a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ruler would have absolute power given to him by the people who were under 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absolute control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Rousseau was a believer in Absolute Monarchy.</a:t>
            </a:r>
          </a:p>
          <a:p>
            <a:pPr eaLnBrk="1" hangingPunct="1">
              <a:buClr>
                <a:schemeClr val="tx1"/>
              </a:buClr>
            </a:pP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44958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Jean Jacques Rousseau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Jean-Jacques Rousseau</a:t>
            </a:r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066800"/>
            <a:ext cx="4032886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066800"/>
            <a:ext cx="434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Albertus MT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“Top-down” model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All rights are civil, dependent on government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Rights of individuals come from government, not from nature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 or God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"/>
            <a:ext cx="7391400" cy="69342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Enlightened Despot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(1700)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The philosophers tried to convince monarchs to rule justly.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Some monarchs embraced the new ideas and made reforms that reflected the Enlightenment spirit.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Garamond" pitchFamily="18" charset="0"/>
              </a:rPr>
              <a:t>They became known as Enlightened Despots.</a:t>
            </a:r>
            <a:r>
              <a:rPr lang="en-US" sz="2400" dirty="0" smtClean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(Despot means absolute ruler)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The enlightened depots supported the philosophers ideas. But they also had no intention of giving up any power.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>
                <a:latin typeface="Garamond" pitchFamily="18" charset="0"/>
              </a:rPr>
              <a:t>The foremost of Europe's’ enlightened despots were Frederick II of Prussia and Catherine the Great of Russia. </a:t>
            </a:r>
            <a:r>
              <a:rPr lang="en-US" sz="28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  </a:t>
            </a:r>
          </a:p>
        </p:txBody>
      </p:sp>
      <p:pic>
        <p:nvPicPr>
          <p:cNvPr id="123907" name="Picture 3" descr="pesne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3811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08" name="Picture 4" descr="habs1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1363663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09" name="Picture 5" descr="ekater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137318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Enlightenmen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do you think the word Enlightenment means?&amp;quot;&quot;/&gt;&lt;property id=&quot;20307&quot; value=&quot;281&quot;/&gt;&lt;/object&gt;&lt;object type=&quot;3&quot; unique_id=&quot;10005&quot;&gt;&lt;property id=&quot;20148&quot; value=&quot;5&quot;/&gt;&lt;property id=&quot;20300&quot; value=&quot;Slide 3 - &amp;quot;Before the &amp;#x0D;&amp;#x0A;Enlightenment…&amp;quot;&quot;/&gt;&lt;property id=&quot;20307&quot; value=&quot;258&quot;/&gt;&lt;/object&gt;&lt;object type=&quot;3&quot; unique_id=&quot;10009&quot;&gt;&lt;property id=&quot;20148&quot; value=&quot;5&quot;/&gt;&lt;property id=&quot;20300&quot; value=&quot;Slide 4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2&quot;&gt;&lt;property id=&quot;20148&quot; value=&quot;5&quot;/&gt;&lt;property id=&quot;20300&quot; value=&quot;Slide 5&quot;/&gt;&lt;property id=&quot;20307&quot; value=&quot;265&quot;/&gt;&lt;/object&gt;&lt;object type=&quot;3&quot; unique_id=&quot;10053&quot;&gt;&lt;property id=&quot;20148&quot; value=&quot;5&quot;/&gt;&lt;property id=&quot;20300&quot; value=&quot;Slide 6 - &amp;quot;Jean-Jacques Rousseau&amp;quot;&quot;/&gt;&lt;property id=&quot;20307&quot; value=&quot;28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1824</TotalTime>
  <Words>315</Words>
  <Application>Microsoft Office PowerPoint</Application>
  <PresentationFormat>On-screen Show (4:3)</PresentationFormat>
  <Paragraphs>52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The Enlightenment</vt:lpstr>
      <vt:lpstr>What do you think the word Enlightenment means?</vt:lpstr>
      <vt:lpstr>Before the  Enlightenment…</vt:lpstr>
      <vt:lpstr>Slide 4</vt:lpstr>
      <vt:lpstr>Slide 5</vt:lpstr>
      <vt:lpstr>Jean-Jacques Rousseau</vt:lpstr>
      <vt:lpstr>Slide 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Bonnie Kenton</dc:creator>
  <cp:lastModifiedBy>Elaine Theus</cp:lastModifiedBy>
  <cp:revision>19</cp:revision>
  <dcterms:created xsi:type="dcterms:W3CDTF">2006-01-29T18:25:46Z</dcterms:created>
  <dcterms:modified xsi:type="dcterms:W3CDTF">2013-01-05T14:57:11Z</dcterms:modified>
</cp:coreProperties>
</file>