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2" r:id="rId3"/>
    <p:sldId id="266" r:id="rId4"/>
    <p:sldId id="263" r:id="rId5"/>
    <p:sldId id="264" r:id="rId6"/>
    <p:sldId id="265" r:id="rId7"/>
    <p:sldId id="260" r:id="rId8"/>
    <p:sldId id="268" r:id="rId9"/>
    <p:sldId id="269" r:id="rId10"/>
    <p:sldId id="267" r:id="rId11"/>
    <p:sldId id="261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0" autoAdjust="0"/>
    <p:restoredTop sz="94660"/>
  </p:normalViewPr>
  <p:slideViewPr>
    <p:cSldViewPr>
      <p:cViewPr>
        <p:scale>
          <a:sx n="78" d="100"/>
          <a:sy n="78" d="100"/>
        </p:scale>
        <p:origin x="-3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859B7-7D22-498E-89AD-4BF131210E6C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2F31F-729B-4873-BACC-C22A62485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43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2244B3-309A-42BA-8780-960E6E7BCE8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2244B3-309A-42BA-8780-960E6E7BCE8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2244B3-309A-42BA-8780-960E6E7BCE8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2244B3-309A-42BA-8780-960E6E7BCE8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2244B3-309A-42BA-8780-960E6E7BCE8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900A0-2CC3-4960-A5CE-6721C417B225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900A0-2CC3-4960-A5CE-6721C417B225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900A0-2CC3-4960-A5CE-6721C417B225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BC55-A604-4CA3-9425-50B6352C33A7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9F30-D1E8-4984-B56F-8F23BC2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9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BC55-A604-4CA3-9425-50B6352C33A7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9F30-D1E8-4984-B56F-8F23BC2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71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BC55-A604-4CA3-9425-50B6352C33A7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9F30-D1E8-4984-B56F-8F23BC2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00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1C763-8E85-4411-A1C4-EE01878A7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6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BC55-A604-4CA3-9425-50B6352C33A7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9F30-D1E8-4984-B56F-8F23BC2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4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BC55-A604-4CA3-9425-50B6352C33A7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9F30-D1E8-4984-B56F-8F23BC2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8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BC55-A604-4CA3-9425-50B6352C33A7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9F30-D1E8-4984-B56F-8F23BC2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2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BC55-A604-4CA3-9425-50B6352C33A7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9F30-D1E8-4984-B56F-8F23BC2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0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BC55-A604-4CA3-9425-50B6352C33A7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9F30-D1E8-4984-B56F-8F23BC2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3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BC55-A604-4CA3-9425-50B6352C33A7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9F30-D1E8-4984-B56F-8F23BC2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4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BC55-A604-4CA3-9425-50B6352C33A7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9F30-D1E8-4984-B56F-8F23BC2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6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BC55-A604-4CA3-9425-50B6352C33A7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9F30-D1E8-4984-B56F-8F23BC2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5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4BC55-A604-4CA3-9425-50B6352C33A7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9F30-D1E8-4984-B56F-8F23BC2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9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youtube.com/watch?v=OVKLmpALMFc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AqC_Gma221M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youtube.com/watch?v=2WHe5fxS3dA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M99nzyiS830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52400" y="31652"/>
            <a:ext cx="876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What is it?  Why does it happen?  Who does it involve?  Does it still exist?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2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5608" y="31636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Revolutions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733800"/>
            <a:ext cx="5486400" cy="181588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forcible overthrow of a government or social </a:t>
            </a:r>
            <a:b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in favor of a new </a:t>
            </a:r>
            <a:b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(usually violent)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1400" y="762000"/>
            <a:ext cx="5334000" cy="224676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dramatic and wide-reaching change in the way something works or is organized or in people's ideas about it. (Usually non-violent)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71724" y="3810000"/>
            <a:ext cx="3202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Scientific Revolution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American Revolution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Industrial Revolution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French Revolution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Glorious Revolution</a:t>
            </a:r>
            <a:endParaRPr lang="en-US" sz="2400" dirty="0"/>
          </a:p>
        </p:txBody>
      </p:sp>
      <p:pic>
        <p:nvPicPr>
          <p:cNvPr id="8" name="Picture 7" descr="Soldier_mov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97" y="3067734"/>
            <a:ext cx="9144000" cy="838200"/>
          </a:xfrm>
          <a:prstGeom prst="rect">
            <a:avLst/>
          </a:prstGeom>
        </p:spPr>
      </p:pic>
      <p:pic>
        <p:nvPicPr>
          <p:cNvPr id="9" name="Picture 8" descr="Muskete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3810000"/>
            <a:ext cx="1647825" cy="172106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8197" y="1100554"/>
            <a:ext cx="3410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Revolution? 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272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History &amp; Characteristics of Revolutions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3434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Violence is a common feature - </a:t>
            </a:r>
            <a:r>
              <a:rPr lang="en-US" sz="2000" dirty="0" smtClean="0">
                <a:latin typeface="Verdana" pitchFamily="34" charset="0"/>
              </a:rPr>
              <a:t>usually the execution of rulers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Preceded by a strong belief.  </a:t>
            </a:r>
            <a:r>
              <a:rPr lang="en-US" sz="2000" dirty="0" smtClean="0">
                <a:latin typeface="Verdana" pitchFamily="34" charset="0"/>
              </a:rPr>
              <a:t>There must be a central idea for change before a revolution can occur.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Happens in steps/phases.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Replaces an old order with a new structure.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Ruler refuses to compromise.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latin typeface="Verdana" pitchFamily="34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228600" y="1219200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525129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0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Causes of Revolutions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3434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Material conditions- </a:t>
            </a:r>
            <a:r>
              <a:rPr lang="en-US" sz="2000" dirty="0" smtClean="0">
                <a:latin typeface="Verdana" pitchFamily="34" charset="0"/>
              </a:rPr>
              <a:t>taxation, drought, famine, economic downturns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Oppression or dire poverty.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Foreign rule - </a:t>
            </a:r>
            <a:r>
              <a:rPr lang="en-US" sz="2000" dirty="0" smtClean="0">
                <a:latin typeface="Verdana" pitchFamily="34" charset="0"/>
              </a:rPr>
              <a:t>wars of independence</a:t>
            </a:r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Domino Effect - </a:t>
            </a:r>
            <a:r>
              <a:rPr lang="en-US" sz="2000" dirty="0" smtClean="0">
                <a:latin typeface="Verdana" pitchFamily="34" charset="0"/>
              </a:rPr>
              <a:t>French soldiers who had fought on the American side in the War of Independence (1775-1783) often returned to France imbued with new ideas of Liberty – </a:t>
            </a:r>
            <a:r>
              <a:rPr lang="en-US" sz="2000" b="1" dirty="0" smtClean="0">
                <a:latin typeface="Verdana" pitchFamily="34" charset="0"/>
              </a:rPr>
              <a:t>French Revolution 1789.</a:t>
            </a:r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latin typeface="Verdana" pitchFamily="34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228600" y="1219200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71" y="1371600"/>
            <a:ext cx="382040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45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Journal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8686800" cy="50292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What would have to happen to make me take up arms and participate in the overthrow of my government?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*One paragraph minimum.</a:t>
            </a:r>
          </a:p>
          <a:p>
            <a:pPr eaLnBrk="1" hangingPunct="1">
              <a:lnSpc>
                <a:spcPct val="90000"/>
              </a:lnSpc>
            </a:pPr>
            <a:endParaRPr lang="en-US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600" dirty="0" smtClean="0">
              <a:latin typeface="Verdana" pitchFamily="34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228600" y="1219200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5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Song Analysis Questions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28600" y="1219200"/>
            <a:ext cx="8686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676400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these songs have to say about the causes of revolutions?  List at least three causes.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the artists all have the same opinion on whether revolutions are a good thing?  Explain your answer.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some of the emotions that go along with revolutionary ideas?  List at least three.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721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2.gstatic.com/images?q=tbn:ANd9GcRSK26RXum3L1ip6akhDOiixOCD4qEApOlm7XkkIx4_fOjdxPf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74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Songs About Revolution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28600" y="1219200"/>
            <a:ext cx="8686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6096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*Click on picture to hyperlink to video.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9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Songs About Revolution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28600" y="1219200"/>
            <a:ext cx="8686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85" y="1828800"/>
            <a:ext cx="676275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6096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*Click on picture to hyperlink to video.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2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Songs About Revolution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28600" y="1219200"/>
            <a:ext cx="8686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52" y="1828800"/>
            <a:ext cx="30480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6256282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*Click on picture to hyperlink to video.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1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Songs About Revolution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28600" y="1219200"/>
            <a:ext cx="8686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2743200"/>
            <a:ext cx="1752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 Marley</a:t>
            </a:r>
          </a:p>
          <a:p>
            <a:pPr algn="ctr"/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Burnin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and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Lootin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096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*Click on picture to hyperlink to video.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8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334000"/>
            <a:ext cx="8686800" cy="830997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“Revolutions are never waged singing ‘We Shall Overcome.’  Revolutions are based upon bloodshed.”  MALCOLM X, 1964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87599" y="381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Quotes on Revolution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2984" y="2865060"/>
            <a:ext cx="8686800" cy="230832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revolution is not a dinner party, or writing an essay, or painting a picture, or doing an embroidery; it cannot be so refined, so leisurely and gentle, so temperate, kind, courteous, or restrained.  A revolution is an insurrection, an act of violence…”</a:t>
            </a:r>
          </a:p>
          <a:p>
            <a:pPr algn="r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MAO TSE-TUNG, THE CHINESE REVOLUTIONARY LEADER, </a:t>
            </a:r>
          </a:p>
          <a:p>
            <a:pPr algn="r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1927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2984" y="1091339"/>
            <a:ext cx="8686800" cy="156966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revolution is a force against which no power, divine or human, can prevail…A revolution cannot be crushed, cannot be deceived, cannot be perverted, all the more cannot be conquered…” </a:t>
            </a:r>
          </a:p>
          <a:p>
            <a:pPr algn="r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PIERRE JOSEPH PROUDHON</a:t>
            </a:r>
          </a:p>
        </p:txBody>
      </p:sp>
    </p:spTree>
    <p:extLst>
      <p:ext uri="{BB962C8B-B14F-4D97-AF65-F5344CB8AC3E}">
        <p14:creationId xmlns:p14="http://schemas.microsoft.com/office/powerpoint/2010/main" val="108825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87599" y="53644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Quotes on Revolution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263" y="3124200"/>
            <a:ext cx="8686800" cy="156966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“Power is not a means, it is an end.  One does not establish a dictatorship in order to safeguard a revolution; one makes the revolution in order to establish the dictatorship.”</a:t>
            </a:r>
          </a:p>
          <a:p>
            <a:pPr algn="r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GEORGE ORWELL, 1949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2984" y="1295400"/>
            <a:ext cx="8686800" cy="156966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“Inferiors revolt in order that they may be equal and equals that they may be superior.  Such is the state of mind which creates revolutions.”</a:t>
            </a:r>
          </a:p>
          <a:p>
            <a:pPr algn="r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ARISTOTLE, 4</a:t>
            </a:r>
            <a:r>
              <a:rPr lang="en-US" sz="24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 BC</a:t>
            </a:r>
          </a:p>
        </p:txBody>
      </p:sp>
    </p:spTree>
    <p:extLst>
      <p:ext uri="{BB962C8B-B14F-4D97-AF65-F5344CB8AC3E}">
        <p14:creationId xmlns:p14="http://schemas.microsoft.com/office/powerpoint/2010/main" val="200383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87599" y="53644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Quotes on Revolution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1998" y="3886200"/>
            <a:ext cx="4381063" cy="193899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these quotes all say the same thing about revolution?  Explain your answer with at least five sentences.</a:t>
            </a:r>
          </a:p>
          <a:p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984" y="1524000"/>
            <a:ext cx="4166616" cy="193899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some of the things that happen during revolutions, according to these quotes?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455" y="1137561"/>
            <a:ext cx="2554147" cy="255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42" y="3842004"/>
            <a:ext cx="4000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65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578</Words>
  <Application>Microsoft Office PowerPoint</Application>
  <PresentationFormat>On-screen Show (4:3)</PresentationFormat>
  <Paragraphs>70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History &amp; Characteristics of Revolutions</vt:lpstr>
      <vt:lpstr>Causes of Revolutions</vt:lpstr>
      <vt:lpstr>Journal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</dc:creator>
  <cp:lastModifiedBy>Elaine Theus</cp:lastModifiedBy>
  <cp:revision>26</cp:revision>
  <dcterms:created xsi:type="dcterms:W3CDTF">2013-02-02T16:31:58Z</dcterms:created>
  <dcterms:modified xsi:type="dcterms:W3CDTF">2014-02-24T22:04:13Z</dcterms:modified>
</cp:coreProperties>
</file>