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3" r:id="rId2"/>
    <p:sldId id="287" r:id="rId3"/>
    <p:sldId id="288" r:id="rId4"/>
    <p:sldId id="274" r:id="rId5"/>
    <p:sldId id="275" r:id="rId6"/>
    <p:sldId id="276" r:id="rId7"/>
    <p:sldId id="277" r:id="rId8"/>
    <p:sldId id="284" r:id="rId9"/>
    <p:sldId id="285" r:id="rId10"/>
    <p:sldId id="278" r:id="rId11"/>
    <p:sldId id="279" r:id="rId12"/>
    <p:sldId id="280" r:id="rId13"/>
    <p:sldId id="281" r:id="rId14"/>
    <p:sldId id="282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6,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6,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Cells: </a:t>
            </a:r>
            <a:r>
              <a:rPr lang="en-US" u="sng" dirty="0" smtClean="0"/>
              <a:t>The Basic Units of Life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9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Nucleus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A membrane-bound organelle that contains the </a:t>
            </a:r>
            <a:r>
              <a:rPr lang="en-US" sz="4000" u="sng" dirty="0" smtClean="0"/>
              <a:t>cell’s DNA </a:t>
            </a:r>
            <a:r>
              <a:rPr lang="en-US" sz="4000" dirty="0" smtClean="0"/>
              <a:t>and that has a role in processes such as growth, metabolism, and reproduction.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691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4383"/>
            <a:ext cx="7024744" cy="987974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Two Kinds of Cells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464" y="1946609"/>
            <a:ext cx="7620288" cy="4279779"/>
          </a:xfrm>
        </p:spPr>
        <p:txBody>
          <a:bodyPr>
            <a:normAutofit fontScale="92500"/>
          </a:bodyPr>
          <a:lstStyle/>
          <a:p>
            <a:r>
              <a:rPr lang="en-US" sz="4000" u="sng" dirty="0" smtClean="0"/>
              <a:t>Prokaryotes</a:t>
            </a:r>
            <a:r>
              <a:rPr lang="en-US" sz="4000" dirty="0" smtClean="0"/>
              <a:t>: single-celled organisms that </a:t>
            </a:r>
            <a:r>
              <a:rPr lang="en-US" sz="4000" u="sng" dirty="0" smtClean="0"/>
              <a:t>do not have a nucleus </a:t>
            </a:r>
            <a:r>
              <a:rPr lang="en-US" sz="4000" dirty="0" smtClean="0"/>
              <a:t>or membrane-bound organelles.</a:t>
            </a:r>
          </a:p>
          <a:p>
            <a:r>
              <a:rPr lang="en-US" sz="4000" u="sng" dirty="0" smtClean="0"/>
              <a:t>Eukaryotes</a:t>
            </a:r>
            <a:r>
              <a:rPr lang="en-US" sz="4000" dirty="0" smtClean="0"/>
              <a:t>: organism made up of cells that </a:t>
            </a:r>
            <a:r>
              <a:rPr lang="en-US" sz="4000" u="sng" dirty="0" smtClean="0"/>
              <a:t>have a nucleus </a:t>
            </a:r>
            <a:r>
              <a:rPr lang="en-US" sz="4000" dirty="0" smtClean="0"/>
              <a:t>enclosed by a membrane.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90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79161"/>
            <a:ext cx="7024744" cy="93275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Prokaryotes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121" y="1836164"/>
            <a:ext cx="7440825" cy="4376418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The most common prokaryotes are </a:t>
            </a:r>
            <a:r>
              <a:rPr lang="en-US" sz="4000" u="sng" dirty="0" smtClean="0"/>
              <a:t>eubacteria </a:t>
            </a:r>
            <a:r>
              <a:rPr lang="en-US" sz="4000" dirty="0" smtClean="0"/>
              <a:t>or </a:t>
            </a:r>
            <a:r>
              <a:rPr lang="en-US" sz="4000" u="sng" dirty="0" smtClean="0"/>
              <a:t>bacteria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Bacteria do not have a </a:t>
            </a:r>
            <a:r>
              <a:rPr lang="en-US" sz="4000" u="sng" dirty="0" smtClean="0"/>
              <a:t>nucleus</a:t>
            </a:r>
            <a:r>
              <a:rPr lang="en-US" sz="4000" dirty="0" smtClean="0"/>
              <a:t>, but have </a:t>
            </a:r>
            <a:r>
              <a:rPr lang="en-US" sz="4000" u="sng" dirty="0" smtClean="0"/>
              <a:t>DNA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Are single-celled organisms, have ribosomes and a cell membrane.</a:t>
            </a:r>
          </a:p>
        </p:txBody>
      </p:sp>
    </p:spTree>
    <p:extLst>
      <p:ext uri="{BB962C8B-B14F-4D97-AF65-F5344CB8AC3E}">
        <p14:creationId xmlns:p14="http://schemas.microsoft.com/office/powerpoint/2010/main" val="179725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20578"/>
            <a:ext cx="7024744" cy="90513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Prokaryotes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097" y="1822357"/>
            <a:ext cx="7413215" cy="4431641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The second type of prokaryote is </a:t>
            </a:r>
            <a:r>
              <a:rPr lang="en-US" sz="4000" u="sng" dirty="0" err="1" smtClean="0"/>
              <a:t>archaebacteria</a:t>
            </a:r>
            <a:r>
              <a:rPr lang="en-US" sz="4000" dirty="0" smtClean="0"/>
              <a:t>.</a:t>
            </a:r>
          </a:p>
          <a:p>
            <a:pPr lvl="1"/>
            <a:r>
              <a:rPr lang="en-US" sz="3800" dirty="0" smtClean="0"/>
              <a:t>Single-celled organism with no nucleus.</a:t>
            </a:r>
          </a:p>
          <a:p>
            <a:pPr lvl="1"/>
            <a:r>
              <a:rPr lang="en-US" sz="3800" dirty="0" smtClean="0"/>
              <a:t>Live in places where no other organisms could live.</a:t>
            </a:r>
          </a:p>
          <a:p>
            <a:pPr lvl="1"/>
            <a:r>
              <a:rPr lang="en-US" sz="3800" dirty="0" smtClean="0"/>
              <a:t>Three categories: </a:t>
            </a:r>
            <a:r>
              <a:rPr lang="en-US" sz="3800" u="sng" dirty="0" smtClean="0"/>
              <a:t>heat-loving</a:t>
            </a:r>
            <a:r>
              <a:rPr lang="en-US" sz="3800" dirty="0" smtClean="0"/>
              <a:t>, </a:t>
            </a:r>
            <a:r>
              <a:rPr lang="en-US" sz="3800" u="sng" dirty="0" smtClean="0"/>
              <a:t>salt-loving</a:t>
            </a:r>
            <a:r>
              <a:rPr lang="en-US" sz="3800" dirty="0" smtClean="0"/>
              <a:t> and </a:t>
            </a:r>
            <a:r>
              <a:rPr lang="en-US" sz="3800" u="sng" dirty="0" smtClean="0"/>
              <a:t>methane-making</a:t>
            </a:r>
            <a:r>
              <a:rPr lang="en-US" sz="3800" dirty="0" smtClean="0"/>
              <a:t>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967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9133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Eukaryotes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682" y="1918997"/>
            <a:ext cx="7454630" cy="432119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</a:t>
            </a:r>
            <a:r>
              <a:rPr lang="en-US" sz="4000" u="sng" dirty="0" smtClean="0"/>
              <a:t>largest</a:t>
            </a:r>
            <a:r>
              <a:rPr lang="en-US" sz="4000" dirty="0" smtClean="0"/>
              <a:t> cells.</a:t>
            </a:r>
          </a:p>
          <a:p>
            <a:r>
              <a:rPr lang="en-US" sz="4000" dirty="0" smtClean="0"/>
              <a:t>Contain a </a:t>
            </a:r>
            <a:r>
              <a:rPr lang="en-US" sz="4000" u="sng" dirty="0" smtClean="0"/>
              <a:t>nucleus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Often lead to </a:t>
            </a:r>
            <a:r>
              <a:rPr lang="en-US" sz="4000" u="sng" dirty="0" smtClean="0"/>
              <a:t>multicellular organisms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355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4383"/>
            <a:ext cx="7024744" cy="905139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Compare and Contrast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682" y="1877580"/>
            <a:ext cx="7578873" cy="432119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Use your notes and pages 356-358 in textbook.</a:t>
            </a:r>
          </a:p>
          <a:p>
            <a:r>
              <a:rPr lang="en-US" sz="4000" dirty="0" smtClean="0"/>
              <a:t>Make a chart to compare and contrast prokaryotic and </a:t>
            </a:r>
            <a:r>
              <a:rPr lang="en-US" sz="4000" smtClean="0"/>
              <a:t>eukaryotic cells.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03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Cells and Living Things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All living things are composed of </a:t>
            </a:r>
            <a:r>
              <a:rPr lang="en-US" sz="4000" u="sng" dirty="0" smtClean="0"/>
              <a:t>cells</a:t>
            </a:r>
            <a:r>
              <a:rPr lang="en-US" sz="4000" dirty="0" smtClean="0"/>
              <a:t>.</a:t>
            </a:r>
          </a:p>
          <a:p>
            <a:pPr marL="6858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191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Cells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The </a:t>
            </a:r>
            <a:r>
              <a:rPr lang="en-US" sz="4000" u="sng" dirty="0" smtClean="0"/>
              <a:t>smallest unit </a:t>
            </a:r>
            <a:r>
              <a:rPr lang="en-US" sz="4000" dirty="0" smtClean="0"/>
              <a:t>that can perform all life processes.</a:t>
            </a:r>
          </a:p>
          <a:p>
            <a:r>
              <a:rPr lang="en-US" sz="4000" dirty="0" smtClean="0"/>
              <a:t>Cells are covered by a </a:t>
            </a:r>
            <a:r>
              <a:rPr lang="en-US" sz="4000" u="sng" dirty="0" smtClean="0"/>
              <a:t>membrane</a:t>
            </a:r>
            <a:r>
              <a:rPr lang="en-US" sz="4000" dirty="0" smtClean="0"/>
              <a:t> and have </a:t>
            </a:r>
            <a:r>
              <a:rPr lang="en-US" sz="4000" u="sng" dirty="0" smtClean="0"/>
              <a:t>DNA</a:t>
            </a:r>
            <a:r>
              <a:rPr lang="en-US" sz="4000" dirty="0" smtClean="0"/>
              <a:t> and </a:t>
            </a:r>
            <a:r>
              <a:rPr lang="en-US" sz="4000" u="sng" dirty="0" smtClean="0"/>
              <a:t>cytoplasm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017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51549"/>
            <a:ext cx="7024744" cy="905139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Cell Size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074" y="1780940"/>
            <a:ext cx="7565068" cy="448686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Most cells are </a:t>
            </a:r>
            <a:r>
              <a:rPr lang="en-US" sz="4000" u="sng" dirty="0" smtClean="0"/>
              <a:t>small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Cells are small because they take in food and get rid of waste through their </a:t>
            </a:r>
            <a:r>
              <a:rPr lang="en-US" sz="4000" u="sng" dirty="0" smtClean="0"/>
              <a:t>outer layer</a:t>
            </a:r>
            <a:r>
              <a:rPr lang="en-US" sz="4000" dirty="0" smtClean="0"/>
              <a:t>, if they get too big they cannot regulate these functions.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304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Cell membrane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75124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The cell membrane is a phospholipid layer that </a:t>
            </a:r>
            <a:r>
              <a:rPr lang="en-US" sz="4000" u="sng" dirty="0" smtClean="0"/>
              <a:t>covers a cell’s surface</a:t>
            </a:r>
            <a:r>
              <a:rPr lang="en-US" sz="4000" dirty="0" smtClean="0"/>
              <a:t>.</a:t>
            </a:r>
          </a:p>
          <a:p>
            <a:r>
              <a:rPr lang="en-US" sz="4000" u="sng" dirty="0" smtClean="0"/>
              <a:t>Acts as a barrier </a:t>
            </a:r>
            <a:r>
              <a:rPr lang="en-US" sz="4000" dirty="0" smtClean="0"/>
              <a:t>between the inside of a cell and the cell’s environment.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26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Organelles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24742" cy="399937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One of the small bodies in a cell’s cytoplasm that are specialized to perform a specific function.</a:t>
            </a:r>
          </a:p>
          <a:p>
            <a:r>
              <a:rPr lang="en-US" sz="4000" dirty="0" smtClean="0"/>
              <a:t>Different cells have </a:t>
            </a:r>
            <a:r>
              <a:rPr lang="en-US" sz="4000" u="sng" dirty="0" smtClean="0"/>
              <a:t>different organelles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84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51549"/>
            <a:ext cx="7024744" cy="974168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Genetic Material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512" y="1836164"/>
            <a:ext cx="7399409" cy="43626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All cells contain </a:t>
            </a:r>
            <a:r>
              <a:rPr lang="en-US" sz="4000" u="sng" dirty="0" smtClean="0"/>
              <a:t>DNA</a:t>
            </a:r>
          </a:p>
          <a:p>
            <a:pPr lvl="1"/>
            <a:r>
              <a:rPr lang="en-US" sz="3800" u="sng" dirty="0" smtClean="0"/>
              <a:t>DNA</a:t>
            </a:r>
            <a:r>
              <a:rPr lang="en-US" sz="3800" dirty="0" smtClean="0"/>
              <a:t> is the genetic material that carries information needed to make new cells and organisms.</a:t>
            </a:r>
          </a:p>
        </p:txBody>
      </p:sp>
    </p:spTree>
    <p:extLst>
      <p:ext uri="{BB962C8B-B14F-4D97-AF65-F5344CB8AC3E}">
        <p14:creationId xmlns:p14="http://schemas.microsoft.com/office/powerpoint/2010/main" val="151466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DNA- </a:t>
            </a:r>
            <a:r>
              <a:rPr lang="en-US" u="sng" dirty="0" smtClean="0"/>
              <a:t>deoxyribonucleic acid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All living things contain DNA, which </a:t>
            </a:r>
            <a:r>
              <a:rPr lang="en-US" sz="4000" u="sng" dirty="0" smtClean="0"/>
              <a:t>controls the structure</a:t>
            </a:r>
            <a:r>
              <a:rPr lang="en-US" sz="4000" dirty="0" smtClean="0"/>
              <a:t> and </a:t>
            </a:r>
            <a:r>
              <a:rPr lang="en-US" sz="4000" u="sng" dirty="0" smtClean="0"/>
              <a:t>functions</a:t>
            </a:r>
            <a:r>
              <a:rPr lang="en-US" sz="4000" dirty="0" smtClean="0"/>
              <a:t> of the cells.</a:t>
            </a:r>
          </a:p>
          <a:p>
            <a:r>
              <a:rPr lang="en-US" sz="4000" dirty="0" smtClean="0"/>
              <a:t>During </a:t>
            </a:r>
            <a:r>
              <a:rPr lang="en-US" sz="4000" u="sng" dirty="0" smtClean="0"/>
              <a:t>reproduction</a:t>
            </a:r>
            <a:r>
              <a:rPr lang="en-US" sz="4000" dirty="0" smtClean="0"/>
              <a:t> copies of DNA are passed to their offspring.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224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Heredity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passing of genetic traits from parent to offspring.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9765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355</TotalTime>
  <Words>360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Cells: The Basic Units of Life</vt:lpstr>
      <vt:lpstr>Cells and Living Things</vt:lpstr>
      <vt:lpstr>Cells</vt:lpstr>
      <vt:lpstr>Cell Size</vt:lpstr>
      <vt:lpstr>Cell membrane</vt:lpstr>
      <vt:lpstr>Organelles</vt:lpstr>
      <vt:lpstr>Genetic Material</vt:lpstr>
      <vt:lpstr>DNA- deoxyribonucleic acid</vt:lpstr>
      <vt:lpstr>Heredity</vt:lpstr>
      <vt:lpstr>Nucleus</vt:lpstr>
      <vt:lpstr>Two Kinds of Cells</vt:lpstr>
      <vt:lpstr>Prokaryotes</vt:lpstr>
      <vt:lpstr>Prokaryotes</vt:lpstr>
      <vt:lpstr>Eukaryotes</vt:lpstr>
      <vt:lpstr>Compare and Contrast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 and Cell Theory</dc:title>
  <dc:creator>Jessica Wright</dc:creator>
  <cp:lastModifiedBy>Elaine Theus</cp:lastModifiedBy>
  <cp:revision>18</cp:revision>
  <dcterms:created xsi:type="dcterms:W3CDTF">2013-01-12T19:08:03Z</dcterms:created>
  <dcterms:modified xsi:type="dcterms:W3CDTF">2014-02-06T18:22:45Z</dcterms:modified>
</cp:coreProperties>
</file>