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67" r:id="rId2"/>
    <p:sldId id="268" r:id="rId3"/>
    <p:sldId id="269" r:id="rId4"/>
    <p:sldId id="270" r:id="rId5"/>
    <p:sldId id="271" r:id="rId6"/>
    <p:sldId id="27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 snapToGrid="0" snapToObjects="1">
      <p:cViewPr varScale="1">
        <p:scale>
          <a:sx n="70" d="100"/>
          <a:sy n="70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February 14, 2014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February 14,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February 14,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February 14,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February 14,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February 14,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February 14,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February 14,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February 14,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February 14, 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February 14,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February 14,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Theory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9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 Entry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is the purpose of a microscope?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5350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4384"/>
            <a:ext cx="7024744" cy="97416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Robert </a:t>
            </a:r>
            <a:r>
              <a:rPr lang="en-US" sz="4800" u="sng" dirty="0" smtClean="0"/>
              <a:t>Hooke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292" y="1808551"/>
            <a:ext cx="7565068" cy="443164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Used a microscope in </a:t>
            </a:r>
            <a:r>
              <a:rPr lang="en-US" sz="4000" u="sng" dirty="0" smtClean="0"/>
              <a:t>1665</a:t>
            </a:r>
            <a:r>
              <a:rPr lang="en-US" sz="4000" dirty="0" smtClean="0"/>
              <a:t> to observe a slice of </a:t>
            </a:r>
            <a:r>
              <a:rPr lang="en-US" sz="4000" u="sng" dirty="0" smtClean="0"/>
              <a:t>cork</a:t>
            </a:r>
            <a:r>
              <a:rPr lang="en-US" sz="4000" dirty="0" smtClean="0"/>
              <a:t> and describe </a:t>
            </a:r>
            <a:r>
              <a:rPr lang="en-US" sz="4000" u="sng" dirty="0" smtClean="0"/>
              <a:t>cells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Cells in </a:t>
            </a:r>
            <a:r>
              <a:rPr lang="en-US" sz="4000" dirty="0"/>
              <a:t>L</a:t>
            </a:r>
            <a:r>
              <a:rPr lang="en-US" sz="4000" dirty="0" smtClean="0"/>
              <a:t>atin means “</a:t>
            </a:r>
            <a:r>
              <a:rPr lang="en-US" sz="4000" u="sng" dirty="0" smtClean="0"/>
              <a:t>little</a:t>
            </a:r>
            <a:r>
              <a:rPr lang="en-US" sz="4000" dirty="0" smtClean="0"/>
              <a:t> </a:t>
            </a:r>
            <a:r>
              <a:rPr lang="en-US" sz="4000" u="sng" dirty="0" smtClean="0"/>
              <a:t>rooms</a:t>
            </a:r>
            <a:r>
              <a:rPr lang="en-US" sz="4000" dirty="0" smtClean="0"/>
              <a:t>”</a:t>
            </a:r>
          </a:p>
          <a:p>
            <a:r>
              <a:rPr lang="en-US" sz="4000" dirty="0" smtClean="0"/>
              <a:t>Observed </a:t>
            </a:r>
            <a:r>
              <a:rPr lang="en-US" sz="4000" u="sng" dirty="0" smtClean="0"/>
              <a:t>plant cells </a:t>
            </a:r>
            <a:r>
              <a:rPr lang="en-US" sz="4000" dirty="0" smtClean="0"/>
              <a:t>as well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8963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06773"/>
            <a:ext cx="7024744" cy="780887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Anton </a:t>
            </a:r>
            <a:r>
              <a:rPr lang="en-US" sz="4400" u="sng" dirty="0" smtClean="0"/>
              <a:t>van Leeuwenhoek</a:t>
            </a:r>
            <a:endParaRPr lang="en-US" sz="4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244" y="1698106"/>
            <a:ext cx="7620288" cy="456969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Built his </a:t>
            </a:r>
            <a:r>
              <a:rPr lang="en-US" sz="4000" u="sng" dirty="0" smtClean="0"/>
              <a:t>own microscopes </a:t>
            </a:r>
            <a:r>
              <a:rPr lang="en-US" sz="4000" dirty="0" smtClean="0"/>
              <a:t>in </a:t>
            </a:r>
            <a:r>
              <a:rPr lang="en-US" sz="4000" u="sng" dirty="0" smtClean="0"/>
              <a:t>1673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Examined </a:t>
            </a:r>
            <a:r>
              <a:rPr lang="en-US" sz="4000" u="sng" dirty="0" smtClean="0"/>
              <a:t>pond scum </a:t>
            </a:r>
            <a:r>
              <a:rPr lang="en-US" sz="4000" dirty="0" smtClean="0"/>
              <a:t>and </a:t>
            </a:r>
            <a:r>
              <a:rPr lang="en-US" sz="4000" u="sng" dirty="0" smtClean="0"/>
              <a:t>animal blood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Observed </a:t>
            </a:r>
            <a:r>
              <a:rPr lang="en-US" sz="4000" u="sng" dirty="0" err="1" smtClean="0"/>
              <a:t>protists</a:t>
            </a:r>
            <a:r>
              <a:rPr lang="en-US" sz="4000" dirty="0" smtClean="0"/>
              <a:t>, </a:t>
            </a:r>
            <a:r>
              <a:rPr lang="en-US" sz="4000" u="sng" dirty="0" smtClean="0"/>
              <a:t>blood</a:t>
            </a:r>
            <a:r>
              <a:rPr lang="en-US" sz="4000" dirty="0" smtClean="0"/>
              <a:t> </a:t>
            </a:r>
            <a:r>
              <a:rPr lang="en-US" sz="4000" u="sng" dirty="0" smtClean="0"/>
              <a:t>cells</a:t>
            </a:r>
            <a:r>
              <a:rPr lang="en-US" sz="4000" dirty="0" smtClean="0"/>
              <a:t> and </a:t>
            </a:r>
            <a:r>
              <a:rPr lang="en-US" sz="4000" u="sng" dirty="0" smtClean="0"/>
              <a:t>bacteria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153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891333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The Cell Theory Discovered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577133"/>
            <a:ext cx="8013700" cy="4874467"/>
          </a:xfrm>
        </p:spPr>
        <p:txBody>
          <a:bodyPr>
            <a:noAutofit/>
          </a:bodyPr>
          <a:lstStyle/>
          <a:p>
            <a:r>
              <a:rPr lang="en-US" sz="2800" dirty="0" smtClean="0"/>
              <a:t>MATTHIAS </a:t>
            </a:r>
            <a:r>
              <a:rPr lang="en-US" sz="2800" u="sng" dirty="0" smtClean="0"/>
              <a:t>SCHLEIDEN</a:t>
            </a:r>
            <a:r>
              <a:rPr lang="en-US" sz="2800" dirty="0" smtClean="0"/>
              <a:t> </a:t>
            </a:r>
          </a:p>
          <a:p>
            <a:pPr lvl="1"/>
            <a:r>
              <a:rPr lang="en-US" sz="2300" dirty="0" smtClean="0"/>
              <a:t>In </a:t>
            </a:r>
            <a:r>
              <a:rPr lang="en-US" sz="2300" u="sng" dirty="0" smtClean="0"/>
              <a:t>1838</a:t>
            </a:r>
          </a:p>
          <a:p>
            <a:pPr lvl="1"/>
            <a:r>
              <a:rPr lang="en-US" sz="2300" dirty="0" smtClean="0"/>
              <a:t>Concluded all </a:t>
            </a:r>
            <a:r>
              <a:rPr lang="en-US" sz="2300" u="sng" dirty="0" smtClean="0"/>
              <a:t>plants were made of cells</a:t>
            </a:r>
            <a:r>
              <a:rPr lang="en-US" sz="2300" dirty="0" smtClean="0"/>
              <a:t>.</a:t>
            </a:r>
          </a:p>
          <a:p>
            <a:r>
              <a:rPr lang="en-US" sz="2800" dirty="0" smtClean="0"/>
              <a:t>THEODORE </a:t>
            </a:r>
            <a:r>
              <a:rPr lang="en-US" sz="2800" u="sng" dirty="0" smtClean="0"/>
              <a:t>SCHWANN</a:t>
            </a:r>
          </a:p>
          <a:p>
            <a:pPr lvl="1"/>
            <a:r>
              <a:rPr lang="en-US" sz="2300" dirty="0" smtClean="0"/>
              <a:t>In </a:t>
            </a:r>
            <a:r>
              <a:rPr lang="en-US" sz="2300" u="sng" dirty="0" smtClean="0"/>
              <a:t>1839</a:t>
            </a:r>
          </a:p>
          <a:p>
            <a:pPr lvl="1"/>
            <a:r>
              <a:rPr lang="en-US" sz="2300" dirty="0" smtClean="0"/>
              <a:t>Concluded all </a:t>
            </a:r>
            <a:r>
              <a:rPr lang="en-US" sz="2300" u="sng" dirty="0" smtClean="0"/>
              <a:t>animals were made of cells</a:t>
            </a:r>
            <a:r>
              <a:rPr lang="en-US" sz="2300" dirty="0" smtClean="0"/>
              <a:t>.</a:t>
            </a:r>
          </a:p>
          <a:p>
            <a:pPr lvl="1"/>
            <a:r>
              <a:rPr lang="en-US" sz="2300" dirty="0" smtClean="0"/>
              <a:t>Wrote the </a:t>
            </a:r>
            <a:r>
              <a:rPr lang="en-US" sz="2300" u="sng" dirty="0" smtClean="0"/>
              <a:t>first two parts </a:t>
            </a:r>
            <a:r>
              <a:rPr lang="en-US" sz="2300" dirty="0" smtClean="0"/>
              <a:t>of the cell theory.</a:t>
            </a:r>
          </a:p>
          <a:p>
            <a:r>
              <a:rPr lang="en-US" sz="2800" dirty="0" smtClean="0"/>
              <a:t>RUDOLF </a:t>
            </a:r>
            <a:r>
              <a:rPr lang="en-US" sz="2800" u="sng" dirty="0" smtClean="0"/>
              <a:t>VIRCHOW</a:t>
            </a:r>
          </a:p>
          <a:p>
            <a:pPr lvl="1"/>
            <a:r>
              <a:rPr lang="en-US" sz="2300" dirty="0" smtClean="0"/>
              <a:t>In </a:t>
            </a:r>
            <a:r>
              <a:rPr lang="en-US" sz="2300" u="sng" dirty="0" smtClean="0"/>
              <a:t>1858</a:t>
            </a:r>
          </a:p>
          <a:p>
            <a:pPr lvl="1"/>
            <a:r>
              <a:rPr lang="en-US" sz="2300" dirty="0" smtClean="0"/>
              <a:t>Concluded all </a:t>
            </a:r>
            <a:r>
              <a:rPr lang="en-US" sz="2300" u="sng" dirty="0" smtClean="0"/>
              <a:t>cells come from existing cells</a:t>
            </a:r>
            <a:r>
              <a:rPr lang="en-US" sz="2300" dirty="0" smtClean="0"/>
              <a:t>. </a:t>
            </a:r>
          </a:p>
          <a:p>
            <a:pPr lvl="1"/>
            <a:r>
              <a:rPr lang="en-US" sz="2300" dirty="0" smtClean="0"/>
              <a:t>Added the </a:t>
            </a:r>
            <a:r>
              <a:rPr lang="en-US" sz="2300" u="sng" dirty="0" smtClean="0"/>
              <a:t>third part </a:t>
            </a:r>
            <a:r>
              <a:rPr lang="en-US" sz="2300" dirty="0" smtClean="0"/>
              <a:t>of the theory.</a:t>
            </a:r>
          </a:p>
        </p:txBody>
      </p:sp>
    </p:spTree>
    <p:extLst>
      <p:ext uri="{BB962C8B-B14F-4D97-AF65-F5344CB8AC3E}">
        <p14:creationId xmlns:p14="http://schemas.microsoft.com/office/powerpoint/2010/main" val="248546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06772"/>
            <a:ext cx="7024744" cy="932751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The Cell Theory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292" y="1891386"/>
            <a:ext cx="7523654" cy="43488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All organisms are made of </a:t>
            </a:r>
            <a:r>
              <a:rPr lang="en-US" sz="4000" u="sng" dirty="0" smtClean="0"/>
              <a:t>one or more cells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The cell is the </a:t>
            </a:r>
            <a:r>
              <a:rPr lang="en-US" sz="4000" u="sng" dirty="0" smtClean="0"/>
              <a:t>basic unit of all living things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All cells come from </a:t>
            </a:r>
            <a:r>
              <a:rPr lang="en-US" sz="4000" u="sng" dirty="0" smtClean="0"/>
              <a:t>existing cells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5772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329</TotalTime>
  <Words>156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Cell Theory</vt:lpstr>
      <vt:lpstr>Journal Entry </vt:lpstr>
      <vt:lpstr>Robert Hooke</vt:lpstr>
      <vt:lpstr>Anton van Leeuwenhoek</vt:lpstr>
      <vt:lpstr>The Cell Theory Discovered</vt:lpstr>
      <vt:lpstr>The Cell Theory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Cells and Cell Theory</dc:title>
  <dc:creator>Jessica Wright</dc:creator>
  <cp:lastModifiedBy>Elaine Theus</cp:lastModifiedBy>
  <cp:revision>19</cp:revision>
  <dcterms:created xsi:type="dcterms:W3CDTF">2013-01-12T19:08:03Z</dcterms:created>
  <dcterms:modified xsi:type="dcterms:W3CDTF">2014-02-14T15:39:10Z</dcterms:modified>
</cp:coreProperties>
</file>