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9F1791-8DDD-44A6-845C-670985CA25C0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86767-6A7B-443D-88AB-E16C88006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9F1791-8DDD-44A6-845C-670985CA25C0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86767-6A7B-443D-88AB-E16C88006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9F1791-8DDD-44A6-845C-670985CA25C0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86767-6A7B-443D-88AB-E16C88006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9F1791-8DDD-44A6-845C-670985CA25C0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86767-6A7B-443D-88AB-E16C88006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9F1791-8DDD-44A6-845C-670985CA25C0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86767-6A7B-443D-88AB-E16C88006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9F1791-8DDD-44A6-845C-670985CA25C0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86767-6A7B-443D-88AB-E16C88006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9F1791-8DDD-44A6-845C-670985CA25C0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86767-6A7B-443D-88AB-E16C88006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9F1791-8DDD-44A6-845C-670985CA25C0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86767-6A7B-443D-88AB-E16C88006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9F1791-8DDD-44A6-845C-670985CA25C0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86767-6A7B-443D-88AB-E16C88006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9F1791-8DDD-44A6-845C-670985CA25C0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86767-6A7B-443D-88AB-E16C88006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9F1791-8DDD-44A6-845C-670985CA25C0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86767-6A7B-443D-88AB-E16C880061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49F1791-8DDD-44A6-845C-670985CA25C0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FC86767-6A7B-443D-88AB-E16C88006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Atmospheric Heating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transfer in a gas or liquid by the movement of a substance from one area to another.</a:t>
            </a:r>
          </a:p>
          <a:p>
            <a:r>
              <a:rPr lang="en-US" dirty="0" smtClean="0"/>
              <a:t>Convection currents allow for this movement.</a:t>
            </a:r>
          </a:p>
          <a:p>
            <a:r>
              <a:rPr lang="en-US" dirty="0" smtClean="0"/>
              <a:t>Convection currents have areas of high temperature and low temperature.</a:t>
            </a:r>
          </a:p>
          <a:p>
            <a:r>
              <a:rPr lang="en-US" dirty="0" smtClean="0"/>
              <a:t>Example: boiling water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transfer of heat energy or electricity between two bodies that are physically touching.</a:t>
            </a:r>
          </a:p>
          <a:p>
            <a:r>
              <a:rPr lang="en-US" dirty="0" smtClean="0"/>
              <a:t>Conduction can occur between solids, liquids, or gases.</a:t>
            </a:r>
          </a:p>
          <a:p>
            <a:r>
              <a:rPr lang="en-US" dirty="0" smtClean="0"/>
              <a:t>Example: transfer to metal spoon from a hot liquid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Movement of energy through any media or vacuum.</a:t>
            </a:r>
          </a:p>
          <a:p>
            <a:r>
              <a:rPr lang="en-US" dirty="0" smtClean="0"/>
              <a:t>Transferred via electromagnetic waves.</a:t>
            </a:r>
          </a:p>
          <a:p>
            <a:r>
              <a:rPr lang="en-US" dirty="0" smtClean="0"/>
              <a:t>Only method of energy transfer that can occur in a vacuum.</a:t>
            </a:r>
          </a:p>
          <a:p>
            <a:r>
              <a:rPr lang="en-US" dirty="0" smtClean="0"/>
              <a:t>Example: Bonfire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</TotalTime>
  <Words>111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Atmospheric Heating</vt:lpstr>
      <vt:lpstr>Convection</vt:lpstr>
      <vt:lpstr>Conduction</vt:lpstr>
      <vt:lpstr>Radiation</vt:lpstr>
    </vt:vector>
  </TitlesOfParts>
  <Company>PCS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Atmospheric Heating</dc:title>
  <dc:creator>wrightj</dc:creator>
  <cp:lastModifiedBy>wrightj</cp:lastModifiedBy>
  <cp:revision>4</cp:revision>
  <dcterms:created xsi:type="dcterms:W3CDTF">2013-09-06T12:52:08Z</dcterms:created>
  <dcterms:modified xsi:type="dcterms:W3CDTF">2013-09-16T11:42:29Z</dcterms:modified>
</cp:coreProperties>
</file>